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ianna\Documents\SugarSync%20Shared%20Folders\Michael%20Fox\Park%20City%20Capital\Portfolio\Orders%20Feb%201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'Perf Tables'!$J$100</c:f>
              <c:strCache>
                <c:ptCount val="1"/>
                <c:pt idx="0">
                  <c:v>Park City Capital Partners, LP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cat>
            <c:strRef>
              <c:f>'Perf Tables'!$K$99:$BW$99</c:f>
              <c:strCache>
                <c:ptCount val="65"/>
                <c:pt idx="0">
                  <c:v>Inception</c:v>
                </c:pt>
                <c:pt idx="1">
                  <c:v>Oct-08</c:v>
                </c:pt>
                <c:pt idx="2">
                  <c:v>Nov-08</c:v>
                </c:pt>
                <c:pt idx="3">
                  <c:v>Dec-08</c:v>
                </c:pt>
                <c:pt idx="4">
                  <c:v>Jan-09</c:v>
                </c:pt>
                <c:pt idx="5">
                  <c:v>Feb-09</c:v>
                </c:pt>
                <c:pt idx="6">
                  <c:v>Mar-09</c:v>
                </c:pt>
                <c:pt idx="7">
                  <c:v>Apr-09</c:v>
                </c:pt>
                <c:pt idx="8">
                  <c:v>May-09</c:v>
                </c:pt>
                <c:pt idx="9">
                  <c:v>Jun-09</c:v>
                </c:pt>
                <c:pt idx="10">
                  <c:v>Jul-09</c:v>
                </c:pt>
                <c:pt idx="11">
                  <c:v>Aug-09</c:v>
                </c:pt>
                <c:pt idx="12">
                  <c:v>Sep-09</c:v>
                </c:pt>
                <c:pt idx="13">
                  <c:v>Oct-09</c:v>
                </c:pt>
                <c:pt idx="14">
                  <c:v>Nov-09</c:v>
                </c:pt>
                <c:pt idx="15">
                  <c:v>Dec-09</c:v>
                </c:pt>
                <c:pt idx="16">
                  <c:v>Jan-10</c:v>
                </c:pt>
                <c:pt idx="17">
                  <c:v>Feb-10</c:v>
                </c:pt>
                <c:pt idx="18">
                  <c:v>Mar-10</c:v>
                </c:pt>
                <c:pt idx="19">
                  <c:v>Apr-10</c:v>
                </c:pt>
                <c:pt idx="20">
                  <c:v>May-10</c:v>
                </c:pt>
                <c:pt idx="21">
                  <c:v>Jun-10</c:v>
                </c:pt>
                <c:pt idx="22">
                  <c:v>Jul-10</c:v>
                </c:pt>
                <c:pt idx="23">
                  <c:v>Aug-10</c:v>
                </c:pt>
                <c:pt idx="24">
                  <c:v>Sep-10</c:v>
                </c:pt>
                <c:pt idx="25">
                  <c:v>Oct-10</c:v>
                </c:pt>
                <c:pt idx="26">
                  <c:v>Nov-10</c:v>
                </c:pt>
                <c:pt idx="27">
                  <c:v>Dec-10</c:v>
                </c:pt>
                <c:pt idx="28">
                  <c:v>Jan-11</c:v>
                </c:pt>
                <c:pt idx="29">
                  <c:v>Feb-11</c:v>
                </c:pt>
                <c:pt idx="30">
                  <c:v>Mar-11</c:v>
                </c:pt>
                <c:pt idx="31">
                  <c:v>Apr-11</c:v>
                </c:pt>
                <c:pt idx="32">
                  <c:v>May-11</c:v>
                </c:pt>
                <c:pt idx="33">
                  <c:v>Jun-11</c:v>
                </c:pt>
                <c:pt idx="34">
                  <c:v>Jul-11</c:v>
                </c:pt>
                <c:pt idx="35">
                  <c:v>Aug-11</c:v>
                </c:pt>
                <c:pt idx="36">
                  <c:v>Sep-11</c:v>
                </c:pt>
                <c:pt idx="37">
                  <c:v>Oct-11</c:v>
                </c:pt>
                <c:pt idx="38">
                  <c:v>Nov-11</c:v>
                </c:pt>
                <c:pt idx="39">
                  <c:v>Dec-11</c:v>
                </c:pt>
                <c:pt idx="40">
                  <c:v>Jan-12</c:v>
                </c:pt>
                <c:pt idx="41">
                  <c:v>Feb-12</c:v>
                </c:pt>
                <c:pt idx="42">
                  <c:v>Mar-12</c:v>
                </c:pt>
                <c:pt idx="43">
                  <c:v>Apr-12</c:v>
                </c:pt>
                <c:pt idx="44">
                  <c:v>May-12</c:v>
                </c:pt>
                <c:pt idx="45">
                  <c:v>Jun-12</c:v>
                </c:pt>
                <c:pt idx="46">
                  <c:v>Jul-12</c:v>
                </c:pt>
                <c:pt idx="47">
                  <c:v>Aug-12</c:v>
                </c:pt>
                <c:pt idx="48">
                  <c:v>Sep-12</c:v>
                </c:pt>
                <c:pt idx="49">
                  <c:v>Oct-12</c:v>
                </c:pt>
                <c:pt idx="50">
                  <c:v>Nov-12</c:v>
                </c:pt>
                <c:pt idx="51">
                  <c:v>Dec-12</c:v>
                </c:pt>
                <c:pt idx="52">
                  <c:v>Jan-13</c:v>
                </c:pt>
                <c:pt idx="53">
                  <c:v>Feb-13</c:v>
                </c:pt>
                <c:pt idx="54">
                  <c:v>Mar-13</c:v>
                </c:pt>
                <c:pt idx="55">
                  <c:v>Apr-13</c:v>
                </c:pt>
                <c:pt idx="56">
                  <c:v>May-13</c:v>
                </c:pt>
                <c:pt idx="57">
                  <c:v>Jun-13</c:v>
                </c:pt>
                <c:pt idx="58">
                  <c:v>Jul-13</c:v>
                </c:pt>
                <c:pt idx="59">
                  <c:v>Aug-13</c:v>
                </c:pt>
                <c:pt idx="60">
                  <c:v>Sep-13</c:v>
                </c:pt>
                <c:pt idx="61">
                  <c:v>Oct-13</c:v>
                </c:pt>
                <c:pt idx="62">
                  <c:v>Nov-13</c:v>
                </c:pt>
                <c:pt idx="63">
                  <c:v>Dec-13</c:v>
                </c:pt>
                <c:pt idx="64">
                  <c:v>Jan-14</c:v>
                </c:pt>
              </c:strCache>
            </c:strRef>
          </c:cat>
          <c:val>
            <c:numRef>
              <c:f>'Perf Tables'!$K$100:$BW$100</c:f>
              <c:numCache>
                <c:formatCode>_(* #,##0.00_);_(* \(#,##0.00\);_(* "-"??_);_(@_)</c:formatCode>
                <c:ptCount val="65"/>
                <c:pt idx="0" formatCode="_(* #,##0_);_(* \(#,##0\);_(* &quot;-&quot;??_);_(@_)">
                  <c:v>100000</c:v>
                </c:pt>
                <c:pt idx="1">
                  <c:v>95790</c:v>
                </c:pt>
                <c:pt idx="2">
                  <c:v>95857.053</c:v>
                </c:pt>
                <c:pt idx="3">
                  <c:v>93891.983413499998</c:v>
                </c:pt>
                <c:pt idx="4">
                  <c:v>83169.518907678299</c:v>
                </c:pt>
                <c:pt idx="5">
                  <c:v>79119.163336874364</c:v>
                </c:pt>
                <c:pt idx="6">
                  <c:v>91580.431562432073</c:v>
                </c:pt>
                <c:pt idx="7">
                  <c:v>101150.58666070623</c:v>
                </c:pt>
                <c:pt idx="8">
                  <c:v>101221.39207136873</c:v>
                </c:pt>
                <c:pt idx="9">
                  <c:v>101950.18609428259</c:v>
                </c:pt>
                <c:pt idx="10">
                  <c:v>109453.71979082178</c:v>
                </c:pt>
                <c:pt idx="11">
                  <c:v>113799.03246651741</c:v>
                </c:pt>
                <c:pt idx="12">
                  <c:v>116803.32692363347</c:v>
                </c:pt>
                <c:pt idx="13">
                  <c:v>111442.0542178387</c:v>
                </c:pt>
                <c:pt idx="14">
                  <c:v>115666.27418976458</c:v>
                </c:pt>
                <c:pt idx="15">
                  <c:v>121033.18931216965</c:v>
                </c:pt>
                <c:pt idx="16">
                  <c:v>117160.12725418022</c:v>
                </c:pt>
                <c:pt idx="17">
                  <c:v>122572.92513332334</c:v>
                </c:pt>
                <c:pt idx="18">
                  <c:v>131447.20491297595</c:v>
                </c:pt>
                <c:pt idx="19">
                  <c:v>140056.9968347759</c:v>
                </c:pt>
                <c:pt idx="20">
                  <c:v>130365.0526538094</c:v>
                </c:pt>
                <c:pt idx="21">
                  <c:v>117493.16247411259</c:v>
                </c:pt>
                <c:pt idx="22">
                  <c:v>128502.27179793695</c:v>
                </c:pt>
                <c:pt idx="23">
                  <c:v>123322.28013078</c:v>
                </c:pt>
                <c:pt idx="24">
                  <c:v>130421.89229039729</c:v>
                </c:pt>
                <c:pt idx="25">
                  <c:v>134856.2366282708</c:v>
                </c:pt>
                <c:pt idx="26">
                  <c:v>136730.73831740377</c:v>
                </c:pt>
                <c:pt idx="27">
                  <c:v>142390.88602100694</c:v>
                </c:pt>
                <c:pt idx="28">
                  <c:v>146481.18633002834</c:v>
                </c:pt>
                <c:pt idx="29">
                  <c:v>148478.79085779909</c:v>
                </c:pt>
                <c:pt idx="30">
                  <c:v>149032.93648352532</c:v>
                </c:pt>
                <c:pt idx="31">
                  <c:v>148898.80684069014</c:v>
                </c:pt>
                <c:pt idx="32">
                  <c:v>146263.29795960992</c:v>
                </c:pt>
                <c:pt idx="33">
                  <c:v>145327.21285266842</c:v>
                </c:pt>
                <c:pt idx="34">
                  <c:v>145719.59632737061</c:v>
                </c:pt>
                <c:pt idx="35">
                  <c:v>128785.19836388822</c:v>
                </c:pt>
                <c:pt idx="36">
                  <c:v>114927.91101993385</c:v>
                </c:pt>
                <c:pt idx="37">
                  <c:v>132879.65072124754</c:v>
                </c:pt>
                <c:pt idx="38">
                  <c:v>123378.75569467834</c:v>
                </c:pt>
                <c:pt idx="39">
                  <c:v>122218.99539114838</c:v>
                </c:pt>
                <c:pt idx="40">
                  <c:v>140075.19061779516</c:v>
                </c:pt>
                <c:pt idx="41">
                  <c:v>145454.07793751848</c:v>
                </c:pt>
                <c:pt idx="42">
                  <c:v>150471.22544781733</c:v>
                </c:pt>
                <c:pt idx="43">
                  <c:v>150772.31836993841</c:v>
                </c:pt>
                <c:pt idx="44">
                  <c:v>138846.2279868763</c:v>
                </c:pt>
                <c:pt idx="45">
                  <c:v>146472.77359773946</c:v>
                </c:pt>
                <c:pt idx="46">
                  <c:v>142818.27789647586</c:v>
                </c:pt>
                <c:pt idx="47">
                  <c:v>150958.91973657499</c:v>
                </c:pt>
                <c:pt idx="48">
                  <c:v>152861.00212525582</c:v>
                </c:pt>
                <c:pt idx="49">
                  <c:v>149085.335372762</c:v>
                </c:pt>
                <c:pt idx="50">
                  <c:v>148437.11233456121</c:v>
                </c:pt>
                <c:pt idx="51">
                  <c:v>156615.99722419554</c:v>
                </c:pt>
                <c:pt idx="52">
                  <c:v>166733.39064487856</c:v>
                </c:pt>
                <c:pt idx="53">
                  <c:v>166816.75734020097</c:v>
                </c:pt>
                <c:pt idx="54">
                  <c:v>174907.37007120071</c:v>
                </c:pt>
                <c:pt idx="55">
                  <c:v>194846.8102593176</c:v>
                </c:pt>
                <c:pt idx="56">
                  <c:v>190677.08851976821</c:v>
                </c:pt>
                <c:pt idx="57">
                  <c:v>194509.69799901554</c:v>
                </c:pt>
                <c:pt idx="58">
                  <c:v>191825.46416662913</c:v>
                </c:pt>
                <c:pt idx="59">
                  <c:v>189149.49894150466</c:v>
                </c:pt>
                <c:pt idx="60">
                  <c:v>191305.80322943782</c:v>
                </c:pt>
                <c:pt idx="61">
                  <c:v>198958.03535861534</c:v>
                </c:pt>
                <c:pt idx="62">
                  <c:v>204250.3190991545</c:v>
                </c:pt>
                <c:pt idx="63">
                  <c:v>213400.73339479661</c:v>
                </c:pt>
                <c:pt idx="64">
                  <c:v>214766.49808852331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'Perf Tables'!$J$101</c:f>
              <c:strCache>
                <c:ptCount val="1"/>
                <c:pt idx="0">
                  <c:v>S&amp;P 500</c:v>
                </c:pt>
              </c:strCache>
            </c:strRef>
          </c:tx>
          <c:marker>
            <c:symbol val="none"/>
          </c:marker>
          <c:cat>
            <c:strRef>
              <c:f>'Perf Tables'!$K$99:$BW$99</c:f>
              <c:strCache>
                <c:ptCount val="65"/>
                <c:pt idx="0">
                  <c:v>Inception</c:v>
                </c:pt>
                <c:pt idx="1">
                  <c:v>Oct-08</c:v>
                </c:pt>
                <c:pt idx="2">
                  <c:v>Nov-08</c:v>
                </c:pt>
                <c:pt idx="3">
                  <c:v>Dec-08</c:v>
                </c:pt>
                <c:pt idx="4">
                  <c:v>Jan-09</c:v>
                </c:pt>
                <c:pt idx="5">
                  <c:v>Feb-09</c:v>
                </c:pt>
                <c:pt idx="6">
                  <c:v>Mar-09</c:v>
                </c:pt>
                <c:pt idx="7">
                  <c:v>Apr-09</c:v>
                </c:pt>
                <c:pt idx="8">
                  <c:v>May-09</c:v>
                </c:pt>
                <c:pt idx="9">
                  <c:v>Jun-09</c:v>
                </c:pt>
                <c:pt idx="10">
                  <c:v>Jul-09</c:v>
                </c:pt>
                <c:pt idx="11">
                  <c:v>Aug-09</c:v>
                </c:pt>
                <c:pt idx="12">
                  <c:v>Sep-09</c:v>
                </c:pt>
                <c:pt idx="13">
                  <c:v>Oct-09</c:v>
                </c:pt>
                <c:pt idx="14">
                  <c:v>Nov-09</c:v>
                </c:pt>
                <c:pt idx="15">
                  <c:v>Dec-09</c:v>
                </c:pt>
                <c:pt idx="16">
                  <c:v>Jan-10</c:v>
                </c:pt>
                <c:pt idx="17">
                  <c:v>Feb-10</c:v>
                </c:pt>
                <c:pt idx="18">
                  <c:v>Mar-10</c:v>
                </c:pt>
                <c:pt idx="19">
                  <c:v>Apr-10</c:v>
                </c:pt>
                <c:pt idx="20">
                  <c:v>May-10</c:v>
                </c:pt>
                <c:pt idx="21">
                  <c:v>Jun-10</c:v>
                </c:pt>
                <c:pt idx="22">
                  <c:v>Jul-10</c:v>
                </c:pt>
                <c:pt idx="23">
                  <c:v>Aug-10</c:v>
                </c:pt>
                <c:pt idx="24">
                  <c:v>Sep-10</c:v>
                </c:pt>
                <c:pt idx="25">
                  <c:v>Oct-10</c:v>
                </c:pt>
                <c:pt idx="26">
                  <c:v>Nov-10</c:v>
                </c:pt>
                <c:pt idx="27">
                  <c:v>Dec-10</c:v>
                </c:pt>
                <c:pt idx="28">
                  <c:v>Jan-11</c:v>
                </c:pt>
                <c:pt idx="29">
                  <c:v>Feb-11</c:v>
                </c:pt>
                <c:pt idx="30">
                  <c:v>Mar-11</c:v>
                </c:pt>
                <c:pt idx="31">
                  <c:v>Apr-11</c:v>
                </c:pt>
                <c:pt idx="32">
                  <c:v>May-11</c:v>
                </c:pt>
                <c:pt idx="33">
                  <c:v>Jun-11</c:v>
                </c:pt>
                <c:pt idx="34">
                  <c:v>Jul-11</c:v>
                </c:pt>
                <c:pt idx="35">
                  <c:v>Aug-11</c:v>
                </c:pt>
                <c:pt idx="36">
                  <c:v>Sep-11</c:v>
                </c:pt>
                <c:pt idx="37">
                  <c:v>Oct-11</c:v>
                </c:pt>
                <c:pt idx="38">
                  <c:v>Nov-11</c:v>
                </c:pt>
                <c:pt idx="39">
                  <c:v>Dec-11</c:v>
                </c:pt>
                <c:pt idx="40">
                  <c:v>Jan-12</c:v>
                </c:pt>
                <c:pt idx="41">
                  <c:v>Feb-12</c:v>
                </c:pt>
                <c:pt idx="42">
                  <c:v>Mar-12</c:v>
                </c:pt>
                <c:pt idx="43">
                  <c:v>Apr-12</c:v>
                </c:pt>
                <c:pt idx="44">
                  <c:v>May-12</c:v>
                </c:pt>
                <c:pt idx="45">
                  <c:v>Jun-12</c:v>
                </c:pt>
                <c:pt idx="46">
                  <c:v>Jul-12</c:v>
                </c:pt>
                <c:pt idx="47">
                  <c:v>Aug-12</c:v>
                </c:pt>
                <c:pt idx="48">
                  <c:v>Sep-12</c:v>
                </c:pt>
                <c:pt idx="49">
                  <c:v>Oct-12</c:v>
                </c:pt>
                <c:pt idx="50">
                  <c:v>Nov-12</c:v>
                </c:pt>
                <c:pt idx="51">
                  <c:v>Dec-12</c:v>
                </c:pt>
                <c:pt idx="52">
                  <c:v>Jan-13</c:v>
                </c:pt>
                <c:pt idx="53">
                  <c:v>Feb-13</c:v>
                </c:pt>
                <c:pt idx="54">
                  <c:v>Mar-13</c:v>
                </c:pt>
                <c:pt idx="55">
                  <c:v>Apr-13</c:v>
                </c:pt>
                <c:pt idx="56">
                  <c:v>May-13</c:v>
                </c:pt>
                <c:pt idx="57">
                  <c:v>Jun-13</c:v>
                </c:pt>
                <c:pt idx="58">
                  <c:v>Jul-13</c:v>
                </c:pt>
                <c:pt idx="59">
                  <c:v>Aug-13</c:v>
                </c:pt>
                <c:pt idx="60">
                  <c:v>Sep-13</c:v>
                </c:pt>
                <c:pt idx="61">
                  <c:v>Oct-13</c:v>
                </c:pt>
                <c:pt idx="62">
                  <c:v>Nov-13</c:v>
                </c:pt>
                <c:pt idx="63">
                  <c:v>Dec-13</c:v>
                </c:pt>
                <c:pt idx="64">
                  <c:v>Jan-14</c:v>
                </c:pt>
              </c:strCache>
            </c:strRef>
          </c:cat>
          <c:val>
            <c:numRef>
              <c:f>'Perf Tables'!$K$101:$BW$101</c:f>
              <c:numCache>
                <c:formatCode>_(* #,##0.00_);_(* \(#,##0.00\);_(* "-"??_);_(@_)</c:formatCode>
                <c:ptCount val="65"/>
                <c:pt idx="0" formatCode="_(* #,##0_);_(* \(#,##0\);_(* &quot;-&quot;??_);_(@_)">
                  <c:v>100000</c:v>
                </c:pt>
                <c:pt idx="1">
                  <c:v>83060</c:v>
                </c:pt>
                <c:pt idx="2">
                  <c:v>76847.112000000008</c:v>
                </c:pt>
                <c:pt idx="3">
                  <c:v>77446.519473600012</c:v>
                </c:pt>
                <c:pt idx="4">
                  <c:v>70809.352754712498</c:v>
                </c:pt>
                <c:pt idx="5">
                  <c:v>63027.404886969591</c:v>
                </c:pt>
                <c:pt idx="6">
                  <c:v>68409.94526431679</c:v>
                </c:pt>
                <c:pt idx="7">
                  <c:v>74833.639124636145</c:v>
                </c:pt>
                <c:pt idx="8">
                  <c:v>78807.305362154322</c:v>
                </c:pt>
                <c:pt idx="9">
                  <c:v>78823.066823226749</c:v>
                </c:pt>
                <c:pt idx="10">
                  <c:v>84663.856074827854</c:v>
                </c:pt>
                <c:pt idx="11">
                  <c:v>87508.561638942076</c:v>
                </c:pt>
                <c:pt idx="12">
                  <c:v>90632.617289452319</c:v>
                </c:pt>
                <c:pt idx="13">
                  <c:v>88838.091467121165</c:v>
                </c:pt>
                <c:pt idx="14">
                  <c:v>93937.397917333918</c:v>
                </c:pt>
                <c:pt idx="15">
                  <c:v>95609.483600262465</c:v>
                </c:pt>
                <c:pt idx="16">
                  <c:v>92071.932707052751</c:v>
                </c:pt>
                <c:pt idx="17">
                  <c:v>94695.982789203757</c:v>
                </c:pt>
                <c:pt idx="18">
                  <c:v>100264.10657720894</c:v>
                </c:pt>
                <c:pt idx="19">
                  <c:v>101748.01535455162</c:v>
                </c:pt>
                <c:pt idx="20">
                  <c:v>93404.67809547839</c:v>
                </c:pt>
                <c:pt idx="21">
                  <c:v>88370.165946132096</c:v>
                </c:pt>
                <c:pt idx="22">
                  <c:v>94450.033363225986</c:v>
                </c:pt>
                <c:pt idx="23">
                  <c:v>89973.101781809077</c:v>
                </c:pt>
                <c:pt idx="24">
                  <c:v>97854.745497895536</c:v>
                </c:pt>
                <c:pt idx="25">
                  <c:v>101465.58560676787</c:v>
                </c:pt>
                <c:pt idx="26">
                  <c:v>101232.21475987231</c:v>
                </c:pt>
                <c:pt idx="27">
                  <c:v>107842.67838369196</c:v>
                </c:pt>
                <c:pt idx="28">
                  <c:v>110279.92291516339</c:v>
                </c:pt>
                <c:pt idx="29">
                  <c:v>113808.88044844862</c:v>
                </c:pt>
                <c:pt idx="30">
                  <c:v>113683.69067995533</c:v>
                </c:pt>
                <c:pt idx="31">
                  <c:v>116923.67586433404</c:v>
                </c:pt>
                <c:pt idx="32">
                  <c:v>115345.20624016554</c:v>
                </c:pt>
                <c:pt idx="33">
                  <c:v>113234.38896597052</c:v>
                </c:pt>
                <c:pt idx="34">
                  <c:v>110799.84960320215</c:v>
                </c:pt>
                <c:pt idx="35">
                  <c:v>104507.40449658518</c:v>
                </c:pt>
                <c:pt idx="36">
                  <c:v>97003.772853730363</c:v>
                </c:pt>
                <c:pt idx="37">
                  <c:v>107451.07919007711</c:v>
                </c:pt>
                <c:pt idx="38">
                  <c:v>106903.07868620772</c:v>
                </c:pt>
                <c:pt idx="39">
                  <c:v>107811.75485504048</c:v>
                </c:pt>
                <c:pt idx="40">
                  <c:v>112512.34736672025</c:v>
                </c:pt>
                <c:pt idx="41">
                  <c:v>117080.34866980909</c:v>
                </c:pt>
                <c:pt idx="42">
                  <c:v>120744.96358317412</c:v>
                </c:pt>
                <c:pt idx="43">
                  <c:v>119839.37635630032</c:v>
                </c:pt>
                <c:pt idx="44">
                  <c:v>112325.44745876029</c:v>
                </c:pt>
                <c:pt idx="45">
                  <c:v>116773.5351781272</c:v>
                </c:pt>
                <c:pt idx="46">
                  <c:v>118244.8817213716</c:v>
                </c:pt>
                <c:pt idx="47">
                  <c:v>120586.13037945476</c:v>
                </c:pt>
                <c:pt idx="48">
                  <c:v>123504.31473463756</c:v>
                </c:pt>
                <c:pt idx="49">
                  <c:v>121058.92930289173</c:v>
                </c:pt>
                <c:pt idx="50">
                  <c:v>121397.89430493982</c:v>
                </c:pt>
                <c:pt idx="51">
                  <c:v>122259.81935450491</c:v>
                </c:pt>
                <c:pt idx="52">
                  <c:v>128421.71424997196</c:v>
                </c:pt>
                <c:pt idx="53">
                  <c:v>129847.19527814667</c:v>
                </c:pt>
                <c:pt idx="54">
                  <c:v>134521.69430815996</c:v>
                </c:pt>
                <c:pt idx="55">
                  <c:v>136956.53697513766</c:v>
                </c:pt>
                <c:pt idx="56">
                  <c:v>139805.23294422051</c:v>
                </c:pt>
                <c:pt idx="57">
                  <c:v>137708.15445005719</c:v>
                </c:pt>
                <c:pt idx="58">
                  <c:v>144524.70809533502</c:v>
                </c:pt>
                <c:pt idx="59">
                  <c:v>140001.08473195104</c:v>
                </c:pt>
                <c:pt idx="60">
                  <c:v>144159.11694849</c:v>
                </c:pt>
                <c:pt idx="61">
                  <c:v>150588.61356439264</c:v>
                </c:pt>
                <c:pt idx="62">
                  <c:v>154805.09474419564</c:v>
                </c:pt>
                <c:pt idx="63">
                  <c:v>158458.49498015866</c:v>
                </c:pt>
                <c:pt idx="64">
                  <c:v>152817.37255886503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'Perf Tables'!$J$102</c:f>
              <c:strCache>
                <c:ptCount val="1"/>
                <c:pt idx="0">
                  <c:v>Russell 2000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'Perf Tables'!$K$99:$BW$99</c:f>
              <c:strCache>
                <c:ptCount val="65"/>
                <c:pt idx="0">
                  <c:v>Inception</c:v>
                </c:pt>
                <c:pt idx="1">
                  <c:v>Oct-08</c:v>
                </c:pt>
                <c:pt idx="2">
                  <c:v>Nov-08</c:v>
                </c:pt>
                <c:pt idx="3">
                  <c:v>Dec-08</c:v>
                </c:pt>
                <c:pt idx="4">
                  <c:v>Jan-09</c:v>
                </c:pt>
                <c:pt idx="5">
                  <c:v>Feb-09</c:v>
                </c:pt>
                <c:pt idx="6">
                  <c:v>Mar-09</c:v>
                </c:pt>
                <c:pt idx="7">
                  <c:v>Apr-09</c:v>
                </c:pt>
                <c:pt idx="8">
                  <c:v>May-09</c:v>
                </c:pt>
                <c:pt idx="9">
                  <c:v>Jun-09</c:v>
                </c:pt>
                <c:pt idx="10">
                  <c:v>Jul-09</c:v>
                </c:pt>
                <c:pt idx="11">
                  <c:v>Aug-09</c:v>
                </c:pt>
                <c:pt idx="12">
                  <c:v>Sep-09</c:v>
                </c:pt>
                <c:pt idx="13">
                  <c:v>Oct-09</c:v>
                </c:pt>
                <c:pt idx="14">
                  <c:v>Nov-09</c:v>
                </c:pt>
                <c:pt idx="15">
                  <c:v>Dec-09</c:v>
                </c:pt>
                <c:pt idx="16">
                  <c:v>Jan-10</c:v>
                </c:pt>
                <c:pt idx="17">
                  <c:v>Feb-10</c:v>
                </c:pt>
                <c:pt idx="18">
                  <c:v>Mar-10</c:v>
                </c:pt>
                <c:pt idx="19">
                  <c:v>Apr-10</c:v>
                </c:pt>
                <c:pt idx="20">
                  <c:v>May-10</c:v>
                </c:pt>
                <c:pt idx="21">
                  <c:v>Jun-10</c:v>
                </c:pt>
                <c:pt idx="22">
                  <c:v>Jul-10</c:v>
                </c:pt>
                <c:pt idx="23">
                  <c:v>Aug-10</c:v>
                </c:pt>
                <c:pt idx="24">
                  <c:v>Sep-10</c:v>
                </c:pt>
                <c:pt idx="25">
                  <c:v>Oct-10</c:v>
                </c:pt>
                <c:pt idx="26">
                  <c:v>Nov-10</c:v>
                </c:pt>
                <c:pt idx="27">
                  <c:v>Dec-10</c:v>
                </c:pt>
                <c:pt idx="28">
                  <c:v>Jan-11</c:v>
                </c:pt>
                <c:pt idx="29">
                  <c:v>Feb-11</c:v>
                </c:pt>
                <c:pt idx="30">
                  <c:v>Mar-11</c:v>
                </c:pt>
                <c:pt idx="31">
                  <c:v>Apr-11</c:v>
                </c:pt>
                <c:pt idx="32">
                  <c:v>May-11</c:v>
                </c:pt>
                <c:pt idx="33">
                  <c:v>Jun-11</c:v>
                </c:pt>
                <c:pt idx="34">
                  <c:v>Jul-11</c:v>
                </c:pt>
                <c:pt idx="35">
                  <c:v>Aug-11</c:v>
                </c:pt>
                <c:pt idx="36">
                  <c:v>Sep-11</c:v>
                </c:pt>
                <c:pt idx="37">
                  <c:v>Oct-11</c:v>
                </c:pt>
                <c:pt idx="38">
                  <c:v>Nov-11</c:v>
                </c:pt>
                <c:pt idx="39">
                  <c:v>Dec-11</c:v>
                </c:pt>
                <c:pt idx="40">
                  <c:v>Jan-12</c:v>
                </c:pt>
                <c:pt idx="41">
                  <c:v>Feb-12</c:v>
                </c:pt>
                <c:pt idx="42">
                  <c:v>Mar-12</c:v>
                </c:pt>
                <c:pt idx="43">
                  <c:v>Apr-12</c:v>
                </c:pt>
                <c:pt idx="44">
                  <c:v>May-12</c:v>
                </c:pt>
                <c:pt idx="45">
                  <c:v>Jun-12</c:v>
                </c:pt>
                <c:pt idx="46">
                  <c:v>Jul-12</c:v>
                </c:pt>
                <c:pt idx="47">
                  <c:v>Aug-12</c:v>
                </c:pt>
                <c:pt idx="48">
                  <c:v>Sep-12</c:v>
                </c:pt>
                <c:pt idx="49">
                  <c:v>Oct-12</c:v>
                </c:pt>
                <c:pt idx="50">
                  <c:v>Nov-12</c:v>
                </c:pt>
                <c:pt idx="51">
                  <c:v>Dec-12</c:v>
                </c:pt>
                <c:pt idx="52">
                  <c:v>Jan-13</c:v>
                </c:pt>
                <c:pt idx="53">
                  <c:v>Feb-13</c:v>
                </c:pt>
                <c:pt idx="54">
                  <c:v>Mar-13</c:v>
                </c:pt>
                <c:pt idx="55">
                  <c:v>Apr-13</c:v>
                </c:pt>
                <c:pt idx="56">
                  <c:v>May-13</c:v>
                </c:pt>
                <c:pt idx="57">
                  <c:v>Jun-13</c:v>
                </c:pt>
                <c:pt idx="58">
                  <c:v>Jul-13</c:v>
                </c:pt>
                <c:pt idx="59">
                  <c:v>Aug-13</c:v>
                </c:pt>
                <c:pt idx="60">
                  <c:v>Sep-13</c:v>
                </c:pt>
                <c:pt idx="61">
                  <c:v>Oct-13</c:v>
                </c:pt>
                <c:pt idx="62">
                  <c:v>Nov-13</c:v>
                </c:pt>
                <c:pt idx="63">
                  <c:v>Dec-13</c:v>
                </c:pt>
                <c:pt idx="64">
                  <c:v>Jan-14</c:v>
                </c:pt>
              </c:strCache>
            </c:strRef>
          </c:cat>
          <c:val>
            <c:numRef>
              <c:f>'Perf Tables'!$K$102:$BW$102</c:f>
              <c:numCache>
                <c:formatCode>_(* #,##0.00_);_(* \(#,##0.00\);_(* "-"??_);_(@_)</c:formatCode>
                <c:ptCount val="65"/>
                <c:pt idx="0" formatCode="_(* #,##0_);_(* \(#,##0\);_(* &quot;-&quot;??_);_(@_)">
                  <c:v>100000</c:v>
                </c:pt>
                <c:pt idx="1">
                  <c:v>79095.91218105299</c:v>
                </c:pt>
                <c:pt idx="2">
                  <c:v>69622.413843844712</c:v>
                </c:pt>
                <c:pt idx="3">
                  <c:v>73493.922716972229</c:v>
                </c:pt>
                <c:pt idx="4">
                  <c:v>66694.134612554801</c:v>
                </c:pt>
                <c:pt idx="5">
                  <c:v>57244.180228964935</c:v>
                </c:pt>
                <c:pt idx="6">
                  <c:v>62207.539951146282</c:v>
                </c:pt>
                <c:pt idx="7">
                  <c:v>71744.31266370404</c:v>
                </c:pt>
                <c:pt idx="8">
                  <c:v>73807.351599517337</c:v>
                </c:pt>
                <c:pt idx="9">
                  <c:v>74793.254657288315</c:v>
                </c:pt>
                <c:pt idx="10">
                  <c:v>81919.715118161213</c:v>
                </c:pt>
                <c:pt idx="11">
                  <c:v>84179.934665528708</c:v>
                </c:pt>
                <c:pt idx="12">
                  <c:v>88919.626828335124</c:v>
                </c:pt>
                <c:pt idx="13">
                  <c:v>82812.913858559681</c:v>
                </c:pt>
                <c:pt idx="14">
                  <c:v>85305.582565702323</c:v>
                </c:pt>
                <c:pt idx="15">
                  <c:v>92027.662471879667</c:v>
                </c:pt>
                <c:pt idx="16">
                  <c:v>88595.030661678553</c:v>
                </c:pt>
                <c:pt idx="17">
                  <c:v>92502.07151385858</c:v>
                </c:pt>
                <c:pt idx="18">
                  <c:v>99874.486613513101</c:v>
                </c:pt>
                <c:pt idx="19">
                  <c:v>105457.47041520849</c:v>
                </c:pt>
                <c:pt idx="20">
                  <c:v>97368.882434361993</c:v>
                </c:pt>
                <c:pt idx="21">
                  <c:v>89696.214498534275</c:v>
                </c:pt>
                <c:pt idx="22">
                  <c:v>95786.587462984753</c:v>
                </c:pt>
                <c:pt idx="23">
                  <c:v>88602.593403260908</c:v>
                </c:pt>
                <c:pt idx="24">
                  <c:v>99500.712391862005</c:v>
                </c:pt>
                <c:pt idx="25">
                  <c:v>103500.64103001486</c:v>
                </c:pt>
                <c:pt idx="26">
                  <c:v>106978.26256862337</c:v>
                </c:pt>
                <c:pt idx="27">
                  <c:v>115311.86922271913</c:v>
                </c:pt>
                <c:pt idx="28">
                  <c:v>114954.40242812871</c:v>
                </c:pt>
                <c:pt idx="29">
                  <c:v>121161.94015924766</c:v>
                </c:pt>
                <c:pt idx="30">
                  <c:v>124118.29149913331</c:v>
                </c:pt>
                <c:pt idx="31">
                  <c:v>127320.54341981096</c:v>
                </c:pt>
                <c:pt idx="32">
                  <c:v>124825.06076878267</c:v>
                </c:pt>
                <c:pt idx="33">
                  <c:v>121754.36427387063</c:v>
                </c:pt>
                <c:pt idx="34">
                  <c:v>117285.97910501958</c:v>
                </c:pt>
                <c:pt idx="35">
                  <c:v>106952.84051205008</c:v>
                </c:pt>
                <c:pt idx="36">
                  <c:v>94792.302545829982</c:v>
                </c:pt>
                <c:pt idx="37">
                  <c:v>109049.0648487228</c:v>
                </c:pt>
                <c:pt idx="38">
                  <c:v>108514.72443096407</c:v>
                </c:pt>
                <c:pt idx="39">
                  <c:v>109024.74363578959</c:v>
                </c:pt>
                <c:pt idx="40">
                  <c:v>116656.47569029487</c:v>
                </c:pt>
                <c:pt idx="41">
                  <c:v>119327.90898360261</c:v>
                </c:pt>
                <c:pt idx="42">
                  <c:v>122179.84600831072</c:v>
                </c:pt>
                <c:pt idx="43">
                  <c:v>120200.53250297609</c:v>
                </c:pt>
                <c:pt idx="44">
                  <c:v>112099.01661227549</c:v>
                </c:pt>
                <c:pt idx="45">
                  <c:v>117490.97931132594</c:v>
                </c:pt>
                <c:pt idx="46">
                  <c:v>115787.36011131172</c:v>
                </c:pt>
                <c:pt idx="47">
                  <c:v>119492.5556348737</c:v>
                </c:pt>
                <c:pt idx="48">
                  <c:v>123220.72337068175</c:v>
                </c:pt>
                <c:pt idx="49">
                  <c:v>120460.57916717848</c:v>
                </c:pt>
                <c:pt idx="50">
                  <c:v>120930.37542593048</c:v>
                </c:pt>
                <c:pt idx="51">
                  <c:v>124969.44996515657</c:v>
                </c:pt>
                <c:pt idx="52">
                  <c:v>132730.05280799279</c:v>
                </c:pt>
                <c:pt idx="53">
                  <c:v>134057.35333607273</c:v>
                </c:pt>
                <c:pt idx="54">
                  <c:v>140009.49982419435</c:v>
                </c:pt>
                <c:pt idx="55">
                  <c:v>139407.45897495034</c:v>
                </c:pt>
                <c:pt idx="56">
                  <c:v>144802.5276372809</c:v>
                </c:pt>
                <c:pt idx="57">
                  <c:v>143817.87044934739</c:v>
                </c:pt>
                <c:pt idx="58">
                  <c:v>153784.44887148714</c:v>
                </c:pt>
                <c:pt idx="59">
                  <c:v>148724.94050361522</c:v>
                </c:pt>
                <c:pt idx="60">
                  <c:v>157975.6318029401</c:v>
                </c:pt>
                <c:pt idx="61">
                  <c:v>161846.03478211214</c:v>
                </c:pt>
                <c:pt idx="62">
                  <c:v>168125.66093165809</c:v>
                </c:pt>
                <c:pt idx="63">
                  <c:v>171185.54796061426</c:v>
                </c:pt>
                <c:pt idx="64">
                  <c:v>166358.11550812493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3361456"/>
        <c:axId val="203361840"/>
      </c:lineChart>
      <c:catAx>
        <c:axId val="203361456"/>
        <c:scaling>
          <c:orientation val="minMax"/>
        </c:scaling>
        <c:delete val="0"/>
        <c:axPos val="b"/>
        <c:numFmt formatCode="mm/dd/yy;@" sourceLinked="0"/>
        <c:majorTickMark val="out"/>
        <c:minorTickMark val="none"/>
        <c:tickLblPos val="nextTo"/>
        <c:crossAx val="203361840"/>
        <c:crossesAt val="0"/>
        <c:auto val="1"/>
        <c:lblAlgn val="ctr"/>
        <c:lblOffset val="100"/>
        <c:tickLblSkip val="9"/>
        <c:noMultiLvlLbl val="0"/>
      </c:catAx>
      <c:valAx>
        <c:axId val="203361840"/>
        <c:scaling>
          <c:orientation val="minMax"/>
          <c:max val="225000"/>
          <c:min val="50000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crossAx val="203361456"/>
        <c:crossesAt val="1"/>
        <c:crossBetween val="midCat"/>
        <c:majorUnit val="25000"/>
      </c:valAx>
    </c:plotArea>
    <c:legend>
      <c:legendPos val="b"/>
      <c:layout>
        <c:manualLayout>
          <c:xMode val="edge"/>
          <c:yMode val="edge"/>
          <c:x val="0.10208007635409211"/>
          <c:y val="0.87581872699360064"/>
          <c:w val="0.79583984729183765"/>
          <c:h val="7.4645669291338576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1FD72-1CB6-4056-A047-7166BE125267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AE92-589E-4C57-B2A3-06ACB12BF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748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1FD72-1CB6-4056-A047-7166BE125267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AE92-589E-4C57-B2A3-06ACB12BF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197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1FD72-1CB6-4056-A047-7166BE125267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AE92-589E-4C57-B2A3-06ACB12BF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210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1FD72-1CB6-4056-A047-7166BE125267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AE92-589E-4C57-B2A3-06ACB12BF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222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1FD72-1CB6-4056-A047-7166BE125267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AE92-589E-4C57-B2A3-06ACB12BF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59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1FD72-1CB6-4056-A047-7166BE125267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AE92-589E-4C57-B2A3-06ACB12BF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383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1FD72-1CB6-4056-A047-7166BE125267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AE92-589E-4C57-B2A3-06ACB12BF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766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1FD72-1CB6-4056-A047-7166BE125267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AE92-589E-4C57-B2A3-06ACB12BF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651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1FD72-1CB6-4056-A047-7166BE125267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AE92-589E-4C57-B2A3-06ACB12BF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7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1FD72-1CB6-4056-A047-7166BE125267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AE92-589E-4C57-B2A3-06ACB12BF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464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1FD72-1CB6-4056-A047-7166BE125267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CAE92-589E-4C57-B2A3-06ACB12BF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479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1FD72-1CB6-4056-A047-7166BE125267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CAE92-589E-4C57-B2A3-06ACB12BF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59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B179CB55-AAC8-4571-A877-E4CBAF04A8BC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811269" y="1276871"/>
            <a:ext cx="8229600" cy="4724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>
              <a:spcBef>
                <a:spcPct val="20000"/>
              </a:spcBef>
              <a:defRPr/>
            </a:pPr>
            <a:endParaRPr lang="en-US" sz="1400" b="1" dirty="0"/>
          </a:p>
          <a:p>
            <a:pPr marL="342900" indent="-342900">
              <a:spcBef>
                <a:spcPct val="20000"/>
              </a:spcBef>
              <a:defRPr/>
            </a:pPr>
            <a:endParaRPr lang="en-US" sz="1400" b="1" dirty="0"/>
          </a:p>
          <a:p>
            <a:pPr marL="342900" indent="-342900">
              <a:spcBef>
                <a:spcPct val="20000"/>
              </a:spcBef>
              <a:defRPr/>
            </a:pPr>
            <a:endParaRPr lang="en-US" sz="1400" b="1" dirty="0"/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400" b="1" dirty="0"/>
              <a:t>Michael J. Fox		</a:t>
            </a:r>
            <a:r>
              <a:rPr lang="en-US" sz="1400" dirty="0"/>
              <a:t>214.855.0801 office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400" dirty="0"/>
              <a:t>Founder and CEO</a:t>
            </a:r>
            <a:r>
              <a:rPr lang="en-US" sz="1400" b="1" dirty="0"/>
              <a:t>		</a:t>
            </a:r>
            <a:r>
              <a:rPr lang="en-US" sz="1400" dirty="0"/>
              <a:t>314.494.8666 mobile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400" dirty="0"/>
              <a:t>				mike@parkcitycap.com</a:t>
            </a:r>
            <a:endParaRPr lang="en-US" sz="1400" b="1" dirty="0"/>
          </a:p>
          <a:p>
            <a:pPr marL="342900" indent="-342900">
              <a:spcBef>
                <a:spcPct val="20000"/>
              </a:spcBef>
              <a:defRPr/>
            </a:pPr>
            <a:endParaRPr lang="en-US" sz="1400" b="1" dirty="0"/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400" b="1" dirty="0"/>
              <a:t>Brianna M. Letzelter		</a:t>
            </a:r>
            <a:r>
              <a:rPr lang="en-US" sz="1400" dirty="0"/>
              <a:t>214.855.0803 office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400" dirty="0"/>
              <a:t>Director of Operations		954.465.1120 mobile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400" dirty="0"/>
              <a:t>and Business Development</a:t>
            </a:r>
            <a:r>
              <a:rPr lang="en-US" sz="1400" b="1" dirty="0"/>
              <a:t>	</a:t>
            </a:r>
            <a:r>
              <a:rPr lang="en-US" sz="1400" dirty="0"/>
              <a:t>brianna@parkcitycap.com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1400" b="1" dirty="0"/>
          </a:p>
          <a:p>
            <a:pPr marL="342900" indent="-342900">
              <a:spcBef>
                <a:spcPct val="20000"/>
              </a:spcBef>
              <a:defRPr/>
            </a:pPr>
            <a:endParaRPr lang="en-US" sz="1400" b="1" dirty="0"/>
          </a:p>
          <a:p>
            <a:pPr marL="342900" indent="-342900">
              <a:spcBef>
                <a:spcPct val="20000"/>
              </a:spcBef>
              <a:defRPr/>
            </a:pPr>
            <a:endParaRPr lang="en-US" sz="1400" b="1" dirty="0"/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400" b="1" dirty="0"/>
              <a:t>Park City Capital, </a:t>
            </a:r>
            <a:r>
              <a:rPr lang="en-US" sz="1400" b="1" dirty="0" smtClean="0"/>
              <a:t>LLC			</a:t>
            </a:r>
            <a:endParaRPr lang="en-US" sz="1400" b="1" dirty="0"/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400" dirty="0"/>
              <a:t>200 Crescent Court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400" dirty="0"/>
              <a:t>Suite 1575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400" dirty="0"/>
              <a:t>Dallas, TX 75201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400" dirty="0"/>
              <a:t>214.855.0800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400" dirty="0"/>
              <a:t>www.parkcitycap.com </a:t>
            </a:r>
            <a:r>
              <a:rPr lang="en-US" sz="1400" b="1" dirty="0"/>
              <a:t>	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1200" b="1" dirty="0"/>
          </a:p>
          <a:p>
            <a:pPr marL="342900" indent="-342900" algn="ctr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1200" dirty="0"/>
          </a:p>
          <a:p>
            <a:pPr marL="342900" indent="-342900" algn="ctr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1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8448" y="690246"/>
            <a:ext cx="5500449" cy="76561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386" y="4553160"/>
            <a:ext cx="1350917" cy="1083767"/>
          </a:xfrm>
          <a:prstGeom prst="rect">
            <a:avLst/>
          </a:prstGeom>
        </p:spPr>
      </p:pic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0035480"/>
              </p:ext>
            </p:extLst>
          </p:nvPr>
        </p:nvGraphicFramePr>
        <p:xfrm>
          <a:off x="6290644" y="2354533"/>
          <a:ext cx="5324475" cy="3076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>
          <a:xfrm>
            <a:off x="6668472" y="1890088"/>
            <a:ext cx="4953000" cy="30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en-US" sz="1300" b="1" i="1" dirty="0"/>
              <a:t>Park City Capital Partners, LP Performance Since Inception</a:t>
            </a:r>
          </a:p>
        </p:txBody>
      </p:sp>
    </p:spTree>
    <p:extLst>
      <p:ext uri="{BB962C8B-B14F-4D97-AF65-F5344CB8AC3E}">
        <p14:creationId xmlns:p14="http://schemas.microsoft.com/office/powerpoint/2010/main" val="410671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Brianna</dc:creator>
  <cp:lastModifiedBy>Brianna</cp:lastModifiedBy>
  <cp:revision>7</cp:revision>
  <dcterms:created xsi:type="dcterms:W3CDTF">2014-02-10T12:19:02Z</dcterms:created>
  <dcterms:modified xsi:type="dcterms:W3CDTF">2014-02-10T14:25:50Z</dcterms:modified>
</cp:coreProperties>
</file>