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54" r:id="rId3"/>
    <p:sldId id="355" r:id="rId4"/>
    <p:sldId id="357" r:id="rId5"/>
    <p:sldId id="356" r:id="rId6"/>
    <p:sldId id="358" r:id="rId7"/>
    <p:sldId id="342" r:id="rId8"/>
    <p:sldId id="362" r:id="rId9"/>
    <p:sldId id="359" r:id="rId10"/>
    <p:sldId id="360" r:id="rId11"/>
    <p:sldId id="361" r:id="rId12"/>
    <p:sldId id="363" r:id="rId13"/>
    <p:sldId id="341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A2B61A-F0AE-423C-8CA0-8601001BDD0A}">
          <p14:sldIdLst>
            <p14:sldId id="300"/>
            <p14:sldId id="354"/>
            <p14:sldId id="355"/>
            <p14:sldId id="357"/>
            <p14:sldId id="356"/>
            <p14:sldId id="358"/>
            <p14:sldId id="342"/>
            <p14:sldId id="362"/>
            <p14:sldId id="359"/>
            <p14:sldId id="360"/>
            <p14:sldId id="361"/>
            <p14:sldId id="363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editon-user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38432"/>
    <a:srgbClr val="3BB54A"/>
    <a:srgbClr val="349AC4"/>
    <a:srgbClr val="6666FF"/>
    <a:srgbClr val="333333"/>
    <a:srgbClr val="F7F7F7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8" autoAdjust="0"/>
    <p:restoredTop sz="98510" autoAdjust="0"/>
  </p:normalViewPr>
  <p:slideViewPr>
    <p:cSldViewPr>
      <p:cViewPr varScale="1">
        <p:scale>
          <a:sx n="113" d="100"/>
          <a:sy n="113" d="100"/>
        </p:scale>
        <p:origin x="11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7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785FA-99C0-42E5-8EA6-1DF6842D5436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AFCADE10-0E6D-40C2-B422-21F80DF47118}">
      <dgm:prSet phldrT="[Text]"/>
      <dgm:spPr>
        <a:solidFill>
          <a:srgbClr val="F38432"/>
        </a:solidFill>
      </dgm:spPr>
      <dgm:t>
        <a:bodyPr/>
        <a:lstStyle/>
        <a:p>
          <a:endParaRPr lang="en-US" dirty="0" smtClean="0"/>
        </a:p>
        <a:p>
          <a:r>
            <a:rPr lang="en-US" b="1" dirty="0" smtClean="0">
              <a:solidFill>
                <a:schemeClr val="bg1"/>
              </a:solidFill>
            </a:rPr>
            <a:t>?</a:t>
          </a:r>
          <a:endParaRPr lang="en-US" b="1" dirty="0">
            <a:solidFill>
              <a:schemeClr val="bg1"/>
            </a:solidFill>
          </a:endParaRPr>
        </a:p>
      </dgm:t>
    </dgm:pt>
    <dgm:pt modelId="{57E2D97E-1CC9-4B8D-BC0A-05CA6738360B}" type="parTrans" cxnId="{117B71A2-B09D-4907-973E-161A4A65527D}">
      <dgm:prSet/>
      <dgm:spPr/>
      <dgm:t>
        <a:bodyPr/>
        <a:lstStyle/>
        <a:p>
          <a:endParaRPr lang="en-US"/>
        </a:p>
      </dgm:t>
    </dgm:pt>
    <dgm:pt modelId="{2A1B29A7-8E73-482A-B9D4-D8E295A3085E}" type="sibTrans" cxnId="{117B71A2-B09D-4907-973E-161A4A65527D}">
      <dgm:prSet/>
      <dgm:spPr/>
      <dgm:t>
        <a:bodyPr/>
        <a:lstStyle/>
        <a:p>
          <a:endParaRPr lang="en-US"/>
        </a:p>
      </dgm:t>
    </dgm:pt>
    <dgm:pt modelId="{3B169021-C78F-446F-AC50-6FC8CF743F73}">
      <dgm:prSet phldrT="[Text]"/>
      <dgm:spPr>
        <a:solidFill>
          <a:srgbClr val="CC009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?</a:t>
          </a:r>
          <a:endParaRPr lang="en-US" b="1" dirty="0">
            <a:solidFill>
              <a:schemeClr val="bg1"/>
            </a:solidFill>
          </a:endParaRPr>
        </a:p>
      </dgm:t>
    </dgm:pt>
    <dgm:pt modelId="{CD813208-70AC-4A4E-B968-A7AF82D5BF39}" type="parTrans" cxnId="{0B1957F3-97FD-4A98-8243-7348A19B0D8E}">
      <dgm:prSet/>
      <dgm:spPr/>
      <dgm:t>
        <a:bodyPr/>
        <a:lstStyle/>
        <a:p>
          <a:endParaRPr lang="en-US"/>
        </a:p>
      </dgm:t>
    </dgm:pt>
    <dgm:pt modelId="{FAD76355-B970-4D69-8827-9BA15B765CE7}" type="sibTrans" cxnId="{0B1957F3-97FD-4A98-8243-7348A19B0D8E}">
      <dgm:prSet/>
      <dgm:spPr/>
      <dgm:t>
        <a:bodyPr/>
        <a:lstStyle/>
        <a:p>
          <a:endParaRPr lang="en-US"/>
        </a:p>
      </dgm:t>
    </dgm:pt>
    <dgm:pt modelId="{2BA82F93-E496-4774-A651-695EC110E3A3}">
      <dgm:prSet phldrT="[Text]"/>
      <dgm:spPr>
        <a:solidFill>
          <a:srgbClr val="00B050"/>
        </a:solidFill>
      </dgm:spPr>
      <dgm:t>
        <a:bodyPr/>
        <a:lstStyle/>
        <a:p>
          <a:endParaRPr lang="en-US" dirty="0" smtClean="0"/>
        </a:p>
        <a:p>
          <a:r>
            <a:rPr lang="en-US" b="1" dirty="0" smtClean="0">
              <a:solidFill>
                <a:schemeClr val="bg1"/>
              </a:solidFill>
            </a:rPr>
            <a:t>?</a:t>
          </a:r>
          <a:endParaRPr lang="en-US" b="1" dirty="0">
            <a:solidFill>
              <a:schemeClr val="bg1"/>
            </a:solidFill>
          </a:endParaRPr>
        </a:p>
      </dgm:t>
    </dgm:pt>
    <dgm:pt modelId="{2DB797F0-F678-45F1-9034-0178D19233DE}" type="parTrans" cxnId="{ED451B7A-D253-40DF-B732-98E6DAEEF659}">
      <dgm:prSet/>
      <dgm:spPr/>
      <dgm:t>
        <a:bodyPr/>
        <a:lstStyle/>
        <a:p>
          <a:endParaRPr lang="en-US"/>
        </a:p>
      </dgm:t>
    </dgm:pt>
    <dgm:pt modelId="{FC5DE17D-FDF7-41AF-9039-6087BD3A026F}" type="sibTrans" cxnId="{ED451B7A-D253-40DF-B732-98E6DAEEF659}">
      <dgm:prSet/>
      <dgm:spPr/>
      <dgm:t>
        <a:bodyPr/>
        <a:lstStyle/>
        <a:p>
          <a:endParaRPr lang="en-US"/>
        </a:p>
      </dgm:t>
    </dgm:pt>
    <dgm:pt modelId="{1250E965-0ADD-4330-8C00-DB4C4B621FEA}" type="pres">
      <dgm:prSet presAssocID="{7EF785FA-99C0-42E5-8EA6-1DF6842D5436}" presName="compositeShape" presStyleCnt="0">
        <dgm:presLayoutVars>
          <dgm:chMax val="7"/>
          <dgm:dir/>
          <dgm:resizeHandles val="exact"/>
        </dgm:presLayoutVars>
      </dgm:prSet>
      <dgm:spPr/>
    </dgm:pt>
    <dgm:pt modelId="{16C9D2EE-A67F-4FC3-8838-98FC0CEDDABB}" type="pres">
      <dgm:prSet presAssocID="{7EF785FA-99C0-42E5-8EA6-1DF6842D5436}" presName="wedge1" presStyleLbl="node1" presStyleIdx="0" presStyleCnt="3" custLinFactNeighborX="-1092" custLinFactNeighborY="864"/>
      <dgm:spPr/>
      <dgm:t>
        <a:bodyPr/>
        <a:lstStyle/>
        <a:p>
          <a:endParaRPr lang="en-US"/>
        </a:p>
      </dgm:t>
    </dgm:pt>
    <dgm:pt modelId="{D2414743-947F-4E6E-A194-D5D1BD085007}" type="pres">
      <dgm:prSet presAssocID="{7EF785FA-99C0-42E5-8EA6-1DF6842D54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1060F-5543-4CAE-A7B4-8802DF63D636}" type="pres">
      <dgm:prSet presAssocID="{7EF785FA-99C0-42E5-8EA6-1DF6842D5436}" presName="wedge2" presStyleLbl="node1" presStyleIdx="1" presStyleCnt="3" custLinFactNeighborX="1953" custLinFactNeighborY="-3"/>
      <dgm:spPr/>
      <dgm:t>
        <a:bodyPr/>
        <a:lstStyle/>
        <a:p>
          <a:endParaRPr lang="en-US"/>
        </a:p>
      </dgm:t>
    </dgm:pt>
    <dgm:pt modelId="{FA8771B8-CD08-47CE-BD92-39FF9C4616AE}" type="pres">
      <dgm:prSet presAssocID="{7EF785FA-99C0-42E5-8EA6-1DF6842D54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C03CC-700B-4091-87FE-F244598845C8}" type="pres">
      <dgm:prSet presAssocID="{7EF785FA-99C0-42E5-8EA6-1DF6842D5436}" presName="wedge3" presStyleLbl="node1" presStyleIdx="2" presStyleCnt="3" custLinFactNeighborX="-1450" custLinFactNeighborY="-2112"/>
      <dgm:spPr/>
      <dgm:t>
        <a:bodyPr/>
        <a:lstStyle/>
        <a:p>
          <a:endParaRPr lang="en-US"/>
        </a:p>
      </dgm:t>
    </dgm:pt>
    <dgm:pt modelId="{126C1654-78D7-4488-871C-AA57A70A5D96}" type="pres">
      <dgm:prSet presAssocID="{7EF785FA-99C0-42E5-8EA6-1DF6842D54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819FA-434C-463F-B452-548A910A2B81}" type="presOf" srcId="{7EF785FA-99C0-42E5-8EA6-1DF6842D5436}" destId="{1250E965-0ADD-4330-8C00-DB4C4B621FEA}" srcOrd="0" destOrd="0" presId="urn:microsoft.com/office/officeart/2005/8/layout/chart3"/>
    <dgm:cxn modelId="{74151FF7-F4E3-4B38-896E-DDCDF00D279F}" type="presOf" srcId="{AFCADE10-0E6D-40C2-B422-21F80DF47118}" destId="{D2414743-947F-4E6E-A194-D5D1BD085007}" srcOrd="1" destOrd="0" presId="urn:microsoft.com/office/officeart/2005/8/layout/chart3"/>
    <dgm:cxn modelId="{8722AECC-9A30-49A3-ABB5-3F73B8E6D6B5}" type="presOf" srcId="{3B169021-C78F-446F-AC50-6FC8CF743F73}" destId="{FA8771B8-CD08-47CE-BD92-39FF9C4616AE}" srcOrd="1" destOrd="0" presId="urn:microsoft.com/office/officeart/2005/8/layout/chart3"/>
    <dgm:cxn modelId="{ED451B7A-D253-40DF-B732-98E6DAEEF659}" srcId="{7EF785FA-99C0-42E5-8EA6-1DF6842D5436}" destId="{2BA82F93-E496-4774-A651-695EC110E3A3}" srcOrd="2" destOrd="0" parTransId="{2DB797F0-F678-45F1-9034-0178D19233DE}" sibTransId="{FC5DE17D-FDF7-41AF-9039-6087BD3A026F}"/>
    <dgm:cxn modelId="{0B1957F3-97FD-4A98-8243-7348A19B0D8E}" srcId="{7EF785FA-99C0-42E5-8EA6-1DF6842D5436}" destId="{3B169021-C78F-446F-AC50-6FC8CF743F73}" srcOrd="1" destOrd="0" parTransId="{CD813208-70AC-4A4E-B968-A7AF82D5BF39}" sibTransId="{FAD76355-B970-4D69-8827-9BA15B765CE7}"/>
    <dgm:cxn modelId="{2119ABC7-7791-4756-A12C-B68659E489BC}" type="presOf" srcId="{3B169021-C78F-446F-AC50-6FC8CF743F73}" destId="{9131060F-5543-4CAE-A7B4-8802DF63D636}" srcOrd="0" destOrd="0" presId="urn:microsoft.com/office/officeart/2005/8/layout/chart3"/>
    <dgm:cxn modelId="{CD936697-ADAD-43BC-91C2-BCD2654CF615}" type="presOf" srcId="{AFCADE10-0E6D-40C2-B422-21F80DF47118}" destId="{16C9D2EE-A67F-4FC3-8838-98FC0CEDDABB}" srcOrd="0" destOrd="0" presId="urn:microsoft.com/office/officeart/2005/8/layout/chart3"/>
    <dgm:cxn modelId="{5382D542-0510-46CB-B4BD-8F71177B4C15}" type="presOf" srcId="{2BA82F93-E496-4774-A651-695EC110E3A3}" destId="{EE6C03CC-700B-4091-87FE-F244598845C8}" srcOrd="0" destOrd="0" presId="urn:microsoft.com/office/officeart/2005/8/layout/chart3"/>
    <dgm:cxn modelId="{117B71A2-B09D-4907-973E-161A4A65527D}" srcId="{7EF785FA-99C0-42E5-8EA6-1DF6842D5436}" destId="{AFCADE10-0E6D-40C2-B422-21F80DF47118}" srcOrd="0" destOrd="0" parTransId="{57E2D97E-1CC9-4B8D-BC0A-05CA6738360B}" sibTransId="{2A1B29A7-8E73-482A-B9D4-D8E295A3085E}"/>
    <dgm:cxn modelId="{84C6635F-0ABF-4DE6-B003-9E3E79E7F224}" type="presOf" srcId="{2BA82F93-E496-4774-A651-695EC110E3A3}" destId="{126C1654-78D7-4488-871C-AA57A70A5D96}" srcOrd="1" destOrd="0" presId="urn:microsoft.com/office/officeart/2005/8/layout/chart3"/>
    <dgm:cxn modelId="{FCC7B221-45DF-4CCD-B061-B20ED1E433D3}" type="presParOf" srcId="{1250E965-0ADD-4330-8C00-DB4C4B621FEA}" destId="{16C9D2EE-A67F-4FC3-8838-98FC0CEDDABB}" srcOrd="0" destOrd="0" presId="urn:microsoft.com/office/officeart/2005/8/layout/chart3"/>
    <dgm:cxn modelId="{EC5FA783-6B13-47B2-B479-AC7ED24A9C4C}" type="presParOf" srcId="{1250E965-0ADD-4330-8C00-DB4C4B621FEA}" destId="{D2414743-947F-4E6E-A194-D5D1BD085007}" srcOrd="1" destOrd="0" presId="urn:microsoft.com/office/officeart/2005/8/layout/chart3"/>
    <dgm:cxn modelId="{E45CF1FA-574E-4845-893F-945EE902F760}" type="presParOf" srcId="{1250E965-0ADD-4330-8C00-DB4C4B621FEA}" destId="{9131060F-5543-4CAE-A7B4-8802DF63D636}" srcOrd="2" destOrd="0" presId="urn:microsoft.com/office/officeart/2005/8/layout/chart3"/>
    <dgm:cxn modelId="{BB1DBD7D-AC09-4878-9D98-018EE6A89757}" type="presParOf" srcId="{1250E965-0ADD-4330-8C00-DB4C4B621FEA}" destId="{FA8771B8-CD08-47CE-BD92-39FF9C4616AE}" srcOrd="3" destOrd="0" presId="urn:microsoft.com/office/officeart/2005/8/layout/chart3"/>
    <dgm:cxn modelId="{2F872F96-720A-4356-A888-56E078FCFDD5}" type="presParOf" srcId="{1250E965-0ADD-4330-8C00-DB4C4B621FEA}" destId="{EE6C03CC-700B-4091-87FE-F244598845C8}" srcOrd="4" destOrd="0" presId="urn:microsoft.com/office/officeart/2005/8/layout/chart3"/>
    <dgm:cxn modelId="{7A2F3045-D110-49E9-8C58-781A14BF42BE}" type="presParOf" srcId="{1250E965-0ADD-4330-8C00-DB4C4B621FEA}" destId="{126C1654-78D7-4488-871C-AA57A70A5D9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785FA-99C0-42E5-8EA6-1DF6842D5436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AFCADE10-0E6D-40C2-B422-21F80DF47118}">
      <dgm:prSet phldrT="[Text]" custT="1"/>
      <dgm:spPr>
        <a:solidFill>
          <a:srgbClr val="F38432"/>
        </a:solidFill>
      </dgm:spPr>
      <dgm:t>
        <a:bodyPr/>
        <a:lstStyle/>
        <a:p>
          <a:endParaRPr lang="en-US" sz="2900" dirty="0" smtClean="0"/>
        </a:p>
        <a:p>
          <a:r>
            <a:rPr lang="en-US" sz="4000" b="1" dirty="0" smtClean="0">
              <a:solidFill>
                <a:schemeClr val="bg1"/>
              </a:solidFill>
            </a:rPr>
            <a:t>?</a:t>
          </a:r>
          <a:endParaRPr lang="en-US" sz="4000" b="1" dirty="0">
            <a:solidFill>
              <a:schemeClr val="bg1"/>
            </a:solidFill>
          </a:endParaRPr>
        </a:p>
      </dgm:t>
    </dgm:pt>
    <dgm:pt modelId="{57E2D97E-1CC9-4B8D-BC0A-05CA6738360B}" type="parTrans" cxnId="{117B71A2-B09D-4907-973E-161A4A65527D}">
      <dgm:prSet/>
      <dgm:spPr/>
      <dgm:t>
        <a:bodyPr/>
        <a:lstStyle/>
        <a:p>
          <a:endParaRPr lang="en-US"/>
        </a:p>
      </dgm:t>
    </dgm:pt>
    <dgm:pt modelId="{2A1B29A7-8E73-482A-B9D4-D8E295A3085E}" type="sibTrans" cxnId="{117B71A2-B09D-4907-973E-161A4A65527D}">
      <dgm:prSet/>
      <dgm:spPr/>
      <dgm:t>
        <a:bodyPr/>
        <a:lstStyle/>
        <a:p>
          <a:endParaRPr lang="en-US"/>
        </a:p>
      </dgm:t>
    </dgm:pt>
    <dgm:pt modelId="{3B169021-C78F-446F-AC50-6FC8CF743F73}">
      <dgm:prSet phldrT="[Text]" custT="1"/>
      <dgm:spPr>
        <a:solidFill>
          <a:srgbClr val="CC0099"/>
        </a:solidFill>
      </dgm:spPr>
      <dgm:t>
        <a:bodyPr/>
        <a:lstStyle/>
        <a:p>
          <a:endParaRPr lang="en-US" sz="2200" b="1" dirty="0" smtClean="0">
            <a:solidFill>
              <a:srgbClr val="0070C0"/>
            </a:solidFill>
          </a:endParaRPr>
        </a:p>
        <a:p>
          <a:r>
            <a:rPr lang="en-US" sz="2200" b="1" dirty="0" smtClean="0">
              <a:solidFill>
                <a:schemeClr val="bg1"/>
              </a:solidFill>
            </a:rPr>
            <a:t>Online based</a:t>
          </a:r>
          <a:endParaRPr lang="en-US" sz="2200" b="1" dirty="0">
            <a:solidFill>
              <a:schemeClr val="bg1"/>
            </a:solidFill>
          </a:endParaRPr>
        </a:p>
      </dgm:t>
    </dgm:pt>
    <dgm:pt modelId="{CD813208-70AC-4A4E-B968-A7AF82D5BF39}" type="parTrans" cxnId="{0B1957F3-97FD-4A98-8243-7348A19B0D8E}">
      <dgm:prSet/>
      <dgm:spPr/>
      <dgm:t>
        <a:bodyPr/>
        <a:lstStyle/>
        <a:p>
          <a:endParaRPr lang="en-US"/>
        </a:p>
      </dgm:t>
    </dgm:pt>
    <dgm:pt modelId="{FAD76355-B970-4D69-8827-9BA15B765CE7}" type="sibTrans" cxnId="{0B1957F3-97FD-4A98-8243-7348A19B0D8E}">
      <dgm:prSet/>
      <dgm:spPr/>
      <dgm:t>
        <a:bodyPr/>
        <a:lstStyle/>
        <a:p>
          <a:endParaRPr lang="en-US"/>
        </a:p>
      </dgm:t>
    </dgm:pt>
    <dgm:pt modelId="{2BA82F93-E496-4774-A651-695EC110E3A3}">
      <dgm:prSet phldrT="[Text]"/>
      <dgm:spPr>
        <a:solidFill>
          <a:srgbClr val="3BB54A"/>
        </a:solidFill>
      </dgm:spPr>
      <dgm:t>
        <a:bodyPr/>
        <a:lstStyle/>
        <a:p>
          <a:endParaRPr lang="en-US" dirty="0" smtClean="0"/>
        </a:p>
        <a:p>
          <a:r>
            <a:rPr lang="en-US" b="1" dirty="0" smtClean="0">
              <a:solidFill>
                <a:schemeClr val="bg1"/>
              </a:solidFill>
            </a:rPr>
            <a:t>?</a:t>
          </a:r>
          <a:endParaRPr lang="en-US" b="1" dirty="0">
            <a:solidFill>
              <a:schemeClr val="bg1"/>
            </a:solidFill>
          </a:endParaRPr>
        </a:p>
      </dgm:t>
    </dgm:pt>
    <dgm:pt modelId="{2DB797F0-F678-45F1-9034-0178D19233DE}" type="parTrans" cxnId="{ED451B7A-D253-40DF-B732-98E6DAEEF659}">
      <dgm:prSet/>
      <dgm:spPr/>
      <dgm:t>
        <a:bodyPr/>
        <a:lstStyle/>
        <a:p>
          <a:endParaRPr lang="en-US"/>
        </a:p>
      </dgm:t>
    </dgm:pt>
    <dgm:pt modelId="{FC5DE17D-FDF7-41AF-9039-6087BD3A026F}" type="sibTrans" cxnId="{ED451B7A-D253-40DF-B732-98E6DAEEF659}">
      <dgm:prSet/>
      <dgm:spPr/>
      <dgm:t>
        <a:bodyPr/>
        <a:lstStyle/>
        <a:p>
          <a:endParaRPr lang="en-US"/>
        </a:p>
      </dgm:t>
    </dgm:pt>
    <dgm:pt modelId="{1250E965-0ADD-4330-8C00-DB4C4B621FEA}" type="pres">
      <dgm:prSet presAssocID="{7EF785FA-99C0-42E5-8EA6-1DF6842D5436}" presName="compositeShape" presStyleCnt="0">
        <dgm:presLayoutVars>
          <dgm:chMax val="7"/>
          <dgm:dir/>
          <dgm:resizeHandles val="exact"/>
        </dgm:presLayoutVars>
      </dgm:prSet>
      <dgm:spPr/>
    </dgm:pt>
    <dgm:pt modelId="{16C9D2EE-A67F-4FC3-8838-98FC0CEDDABB}" type="pres">
      <dgm:prSet presAssocID="{7EF785FA-99C0-42E5-8EA6-1DF6842D5436}" presName="wedge1" presStyleLbl="node1" presStyleIdx="0" presStyleCnt="3" custLinFactNeighborX="-1092" custLinFactNeighborY="864"/>
      <dgm:spPr/>
      <dgm:t>
        <a:bodyPr/>
        <a:lstStyle/>
        <a:p>
          <a:endParaRPr lang="en-US"/>
        </a:p>
      </dgm:t>
    </dgm:pt>
    <dgm:pt modelId="{D2414743-947F-4E6E-A194-D5D1BD085007}" type="pres">
      <dgm:prSet presAssocID="{7EF785FA-99C0-42E5-8EA6-1DF6842D54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1060F-5543-4CAE-A7B4-8802DF63D636}" type="pres">
      <dgm:prSet presAssocID="{7EF785FA-99C0-42E5-8EA6-1DF6842D5436}" presName="wedge2" presStyleLbl="node1" presStyleIdx="1" presStyleCnt="3" custLinFactNeighborX="1953" custLinFactNeighborY="-3"/>
      <dgm:spPr/>
      <dgm:t>
        <a:bodyPr/>
        <a:lstStyle/>
        <a:p>
          <a:endParaRPr lang="en-US"/>
        </a:p>
      </dgm:t>
    </dgm:pt>
    <dgm:pt modelId="{FA8771B8-CD08-47CE-BD92-39FF9C4616AE}" type="pres">
      <dgm:prSet presAssocID="{7EF785FA-99C0-42E5-8EA6-1DF6842D54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C03CC-700B-4091-87FE-F244598845C8}" type="pres">
      <dgm:prSet presAssocID="{7EF785FA-99C0-42E5-8EA6-1DF6842D5436}" presName="wedge3" presStyleLbl="node1" presStyleIdx="2" presStyleCnt="3" custLinFactNeighborX="-1450" custLinFactNeighborY="-2112"/>
      <dgm:spPr/>
      <dgm:t>
        <a:bodyPr/>
        <a:lstStyle/>
        <a:p>
          <a:endParaRPr lang="en-US"/>
        </a:p>
      </dgm:t>
    </dgm:pt>
    <dgm:pt modelId="{126C1654-78D7-4488-871C-AA57A70A5D96}" type="pres">
      <dgm:prSet presAssocID="{7EF785FA-99C0-42E5-8EA6-1DF6842D54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96338-581C-432E-BB92-453FC61B1CF9}" type="presOf" srcId="{2BA82F93-E496-4774-A651-695EC110E3A3}" destId="{EE6C03CC-700B-4091-87FE-F244598845C8}" srcOrd="0" destOrd="0" presId="urn:microsoft.com/office/officeart/2005/8/layout/chart3"/>
    <dgm:cxn modelId="{89364379-747A-4A0D-92AF-7F1FC88EF2BF}" type="presOf" srcId="{3B169021-C78F-446F-AC50-6FC8CF743F73}" destId="{9131060F-5543-4CAE-A7B4-8802DF63D636}" srcOrd="0" destOrd="0" presId="urn:microsoft.com/office/officeart/2005/8/layout/chart3"/>
    <dgm:cxn modelId="{CAED2165-809A-454F-9C37-A207F3F02A87}" type="presOf" srcId="{2BA82F93-E496-4774-A651-695EC110E3A3}" destId="{126C1654-78D7-4488-871C-AA57A70A5D96}" srcOrd="1" destOrd="0" presId="urn:microsoft.com/office/officeart/2005/8/layout/chart3"/>
    <dgm:cxn modelId="{62763356-7825-4301-9352-F8AF9E2E3B42}" type="presOf" srcId="{7EF785FA-99C0-42E5-8EA6-1DF6842D5436}" destId="{1250E965-0ADD-4330-8C00-DB4C4B621FEA}" srcOrd="0" destOrd="0" presId="urn:microsoft.com/office/officeart/2005/8/layout/chart3"/>
    <dgm:cxn modelId="{8C14FBE4-1D80-4BC4-BD56-5EF3EC5E445B}" type="presOf" srcId="{3B169021-C78F-446F-AC50-6FC8CF743F73}" destId="{FA8771B8-CD08-47CE-BD92-39FF9C4616AE}" srcOrd="1" destOrd="0" presId="urn:microsoft.com/office/officeart/2005/8/layout/chart3"/>
    <dgm:cxn modelId="{EB71447A-897D-428C-9A75-2D8DCF06A87E}" type="presOf" srcId="{AFCADE10-0E6D-40C2-B422-21F80DF47118}" destId="{16C9D2EE-A67F-4FC3-8838-98FC0CEDDABB}" srcOrd="0" destOrd="0" presId="urn:microsoft.com/office/officeart/2005/8/layout/chart3"/>
    <dgm:cxn modelId="{CBABD411-C59D-41BC-8835-906D38FC3BFC}" type="presOf" srcId="{AFCADE10-0E6D-40C2-B422-21F80DF47118}" destId="{D2414743-947F-4E6E-A194-D5D1BD085007}" srcOrd="1" destOrd="0" presId="urn:microsoft.com/office/officeart/2005/8/layout/chart3"/>
    <dgm:cxn modelId="{117B71A2-B09D-4907-973E-161A4A65527D}" srcId="{7EF785FA-99C0-42E5-8EA6-1DF6842D5436}" destId="{AFCADE10-0E6D-40C2-B422-21F80DF47118}" srcOrd="0" destOrd="0" parTransId="{57E2D97E-1CC9-4B8D-BC0A-05CA6738360B}" sibTransId="{2A1B29A7-8E73-482A-B9D4-D8E295A3085E}"/>
    <dgm:cxn modelId="{0B1957F3-97FD-4A98-8243-7348A19B0D8E}" srcId="{7EF785FA-99C0-42E5-8EA6-1DF6842D5436}" destId="{3B169021-C78F-446F-AC50-6FC8CF743F73}" srcOrd="1" destOrd="0" parTransId="{CD813208-70AC-4A4E-B968-A7AF82D5BF39}" sibTransId="{FAD76355-B970-4D69-8827-9BA15B765CE7}"/>
    <dgm:cxn modelId="{ED451B7A-D253-40DF-B732-98E6DAEEF659}" srcId="{7EF785FA-99C0-42E5-8EA6-1DF6842D5436}" destId="{2BA82F93-E496-4774-A651-695EC110E3A3}" srcOrd="2" destOrd="0" parTransId="{2DB797F0-F678-45F1-9034-0178D19233DE}" sibTransId="{FC5DE17D-FDF7-41AF-9039-6087BD3A026F}"/>
    <dgm:cxn modelId="{9C62466F-48B6-4131-A698-6983C11FFE23}" type="presParOf" srcId="{1250E965-0ADD-4330-8C00-DB4C4B621FEA}" destId="{16C9D2EE-A67F-4FC3-8838-98FC0CEDDABB}" srcOrd="0" destOrd="0" presId="urn:microsoft.com/office/officeart/2005/8/layout/chart3"/>
    <dgm:cxn modelId="{9362D020-81E9-4AA8-9189-1996A5A20E76}" type="presParOf" srcId="{1250E965-0ADD-4330-8C00-DB4C4B621FEA}" destId="{D2414743-947F-4E6E-A194-D5D1BD085007}" srcOrd="1" destOrd="0" presId="urn:microsoft.com/office/officeart/2005/8/layout/chart3"/>
    <dgm:cxn modelId="{A7366A06-071F-4EF2-8FC5-11825040E707}" type="presParOf" srcId="{1250E965-0ADD-4330-8C00-DB4C4B621FEA}" destId="{9131060F-5543-4CAE-A7B4-8802DF63D636}" srcOrd="2" destOrd="0" presId="urn:microsoft.com/office/officeart/2005/8/layout/chart3"/>
    <dgm:cxn modelId="{4C8124D6-03D7-4EA1-B5A1-CAEABDE58290}" type="presParOf" srcId="{1250E965-0ADD-4330-8C00-DB4C4B621FEA}" destId="{FA8771B8-CD08-47CE-BD92-39FF9C4616AE}" srcOrd="3" destOrd="0" presId="urn:microsoft.com/office/officeart/2005/8/layout/chart3"/>
    <dgm:cxn modelId="{33008E0F-F72B-42ED-ACE1-36DEB645535F}" type="presParOf" srcId="{1250E965-0ADD-4330-8C00-DB4C4B621FEA}" destId="{EE6C03CC-700B-4091-87FE-F244598845C8}" srcOrd="4" destOrd="0" presId="urn:microsoft.com/office/officeart/2005/8/layout/chart3"/>
    <dgm:cxn modelId="{F38436A7-729B-42BD-BF4D-90048106C0B3}" type="presParOf" srcId="{1250E965-0ADD-4330-8C00-DB4C4B621FEA}" destId="{126C1654-78D7-4488-871C-AA57A70A5D9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785FA-99C0-42E5-8EA6-1DF6842D5436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AFCADE10-0E6D-40C2-B422-21F80DF47118}">
      <dgm:prSet phldrT="[Text]"/>
      <dgm:spPr>
        <a:solidFill>
          <a:srgbClr val="F38432"/>
        </a:solidFill>
      </dgm:spPr>
      <dgm:t>
        <a:bodyPr/>
        <a:lstStyle/>
        <a:p>
          <a:endParaRPr lang="en-US" dirty="0" smtClean="0"/>
        </a:p>
        <a:p>
          <a:r>
            <a:rPr lang="en-US" b="1" dirty="0" smtClean="0">
              <a:solidFill>
                <a:schemeClr val="bg1"/>
              </a:solidFill>
            </a:rPr>
            <a:t>Focused on User Experience</a:t>
          </a:r>
          <a:endParaRPr lang="en-US" b="1" dirty="0">
            <a:solidFill>
              <a:schemeClr val="bg1"/>
            </a:solidFill>
          </a:endParaRPr>
        </a:p>
      </dgm:t>
    </dgm:pt>
    <dgm:pt modelId="{57E2D97E-1CC9-4B8D-BC0A-05CA6738360B}" type="parTrans" cxnId="{117B71A2-B09D-4907-973E-161A4A65527D}">
      <dgm:prSet/>
      <dgm:spPr/>
      <dgm:t>
        <a:bodyPr/>
        <a:lstStyle/>
        <a:p>
          <a:endParaRPr lang="en-US"/>
        </a:p>
      </dgm:t>
    </dgm:pt>
    <dgm:pt modelId="{2A1B29A7-8E73-482A-B9D4-D8E295A3085E}" type="sibTrans" cxnId="{117B71A2-B09D-4907-973E-161A4A65527D}">
      <dgm:prSet/>
      <dgm:spPr/>
      <dgm:t>
        <a:bodyPr/>
        <a:lstStyle/>
        <a:p>
          <a:endParaRPr lang="en-US"/>
        </a:p>
      </dgm:t>
    </dgm:pt>
    <dgm:pt modelId="{3B169021-C78F-446F-AC50-6FC8CF743F73}">
      <dgm:prSet phldrT="[Text]" custT="1"/>
      <dgm:spPr>
        <a:solidFill>
          <a:srgbClr val="CC0099"/>
        </a:solidFill>
      </dgm:spPr>
      <dgm:t>
        <a:bodyPr/>
        <a:lstStyle/>
        <a:p>
          <a:endParaRPr lang="en-US" sz="2200" b="1" dirty="0" smtClean="0">
            <a:solidFill>
              <a:srgbClr val="0070C0"/>
            </a:solidFill>
          </a:endParaRPr>
        </a:p>
        <a:p>
          <a:r>
            <a:rPr lang="en-US" sz="2200" b="1" dirty="0" smtClean="0">
              <a:solidFill>
                <a:schemeClr val="bg1"/>
              </a:solidFill>
            </a:rPr>
            <a:t>Online based</a:t>
          </a:r>
          <a:endParaRPr lang="en-US" sz="2200" b="1" dirty="0">
            <a:solidFill>
              <a:schemeClr val="bg1"/>
            </a:solidFill>
          </a:endParaRPr>
        </a:p>
      </dgm:t>
    </dgm:pt>
    <dgm:pt modelId="{CD813208-70AC-4A4E-B968-A7AF82D5BF39}" type="parTrans" cxnId="{0B1957F3-97FD-4A98-8243-7348A19B0D8E}">
      <dgm:prSet/>
      <dgm:spPr/>
      <dgm:t>
        <a:bodyPr/>
        <a:lstStyle/>
        <a:p>
          <a:endParaRPr lang="en-US"/>
        </a:p>
      </dgm:t>
    </dgm:pt>
    <dgm:pt modelId="{FAD76355-B970-4D69-8827-9BA15B765CE7}" type="sibTrans" cxnId="{0B1957F3-97FD-4A98-8243-7348A19B0D8E}">
      <dgm:prSet/>
      <dgm:spPr/>
      <dgm:t>
        <a:bodyPr/>
        <a:lstStyle/>
        <a:p>
          <a:endParaRPr lang="en-US"/>
        </a:p>
      </dgm:t>
    </dgm:pt>
    <dgm:pt modelId="{2BA82F93-E496-4774-A651-695EC110E3A3}">
      <dgm:prSet phldrT="[Text]" custT="1"/>
      <dgm:spPr>
        <a:solidFill>
          <a:srgbClr val="3BB54A"/>
        </a:solidFill>
      </dgm:spPr>
      <dgm:t>
        <a:bodyPr/>
        <a:lstStyle/>
        <a:p>
          <a:endParaRPr lang="en-US" sz="2200" dirty="0" smtClean="0"/>
        </a:p>
        <a:p>
          <a:r>
            <a:rPr lang="en-US" sz="4000" b="1" dirty="0" smtClean="0">
              <a:solidFill>
                <a:schemeClr val="bg1"/>
              </a:solidFill>
            </a:rPr>
            <a:t>?</a:t>
          </a:r>
          <a:endParaRPr lang="en-US" sz="4000" b="1" dirty="0">
            <a:solidFill>
              <a:schemeClr val="bg1"/>
            </a:solidFill>
          </a:endParaRPr>
        </a:p>
      </dgm:t>
    </dgm:pt>
    <dgm:pt modelId="{2DB797F0-F678-45F1-9034-0178D19233DE}" type="parTrans" cxnId="{ED451B7A-D253-40DF-B732-98E6DAEEF659}">
      <dgm:prSet/>
      <dgm:spPr/>
      <dgm:t>
        <a:bodyPr/>
        <a:lstStyle/>
        <a:p>
          <a:endParaRPr lang="en-US"/>
        </a:p>
      </dgm:t>
    </dgm:pt>
    <dgm:pt modelId="{FC5DE17D-FDF7-41AF-9039-6087BD3A026F}" type="sibTrans" cxnId="{ED451B7A-D253-40DF-B732-98E6DAEEF659}">
      <dgm:prSet/>
      <dgm:spPr/>
      <dgm:t>
        <a:bodyPr/>
        <a:lstStyle/>
        <a:p>
          <a:endParaRPr lang="en-US"/>
        </a:p>
      </dgm:t>
    </dgm:pt>
    <dgm:pt modelId="{1250E965-0ADD-4330-8C00-DB4C4B621FEA}" type="pres">
      <dgm:prSet presAssocID="{7EF785FA-99C0-42E5-8EA6-1DF6842D5436}" presName="compositeShape" presStyleCnt="0">
        <dgm:presLayoutVars>
          <dgm:chMax val="7"/>
          <dgm:dir/>
          <dgm:resizeHandles val="exact"/>
        </dgm:presLayoutVars>
      </dgm:prSet>
      <dgm:spPr/>
    </dgm:pt>
    <dgm:pt modelId="{16C9D2EE-A67F-4FC3-8838-98FC0CEDDABB}" type="pres">
      <dgm:prSet presAssocID="{7EF785FA-99C0-42E5-8EA6-1DF6842D5436}" presName="wedge1" presStyleLbl="node1" presStyleIdx="0" presStyleCnt="3" custLinFactNeighborX="-1092" custLinFactNeighborY="864"/>
      <dgm:spPr/>
      <dgm:t>
        <a:bodyPr/>
        <a:lstStyle/>
        <a:p>
          <a:endParaRPr lang="en-US"/>
        </a:p>
      </dgm:t>
    </dgm:pt>
    <dgm:pt modelId="{D2414743-947F-4E6E-A194-D5D1BD085007}" type="pres">
      <dgm:prSet presAssocID="{7EF785FA-99C0-42E5-8EA6-1DF6842D54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1060F-5543-4CAE-A7B4-8802DF63D636}" type="pres">
      <dgm:prSet presAssocID="{7EF785FA-99C0-42E5-8EA6-1DF6842D5436}" presName="wedge2" presStyleLbl="node1" presStyleIdx="1" presStyleCnt="3" custLinFactNeighborX="1953" custLinFactNeighborY="-3"/>
      <dgm:spPr/>
      <dgm:t>
        <a:bodyPr/>
        <a:lstStyle/>
        <a:p>
          <a:endParaRPr lang="en-US"/>
        </a:p>
      </dgm:t>
    </dgm:pt>
    <dgm:pt modelId="{FA8771B8-CD08-47CE-BD92-39FF9C4616AE}" type="pres">
      <dgm:prSet presAssocID="{7EF785FA-99C0-42E5-8EA6-1DF6842D54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C03CC-700B-4091-87FE-F244598845C8}" type="pres">
      <dgm:prSet presAssocID="{7EF785FA-99C0-42E5-8EA6-1DF6842D5436}" presName="wedge3" presStyleLbl="node1" presStyleIdx="2" presStyleCnt="3" custLinFactNeighborX="-1450" custLinFactNeighborY="-2112"/>
      <dgm:spPr/>
      <dgm:t>
        <a:bodyPr/>
        <a:lstStyle/>
        <a:p>
          <a:endParaRPr lang="en-US"/>
        </a:p>
      </dgm:t>
    </dgm:pt>
    <dgm:pt modelId="{126C1654-78D7-4488-871C-AA57A70A5D96}" type="pres">
      <dgm:prSet presAssocID="{7EF785FA-99C0-42E5-8EA6-1DF6842D54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130E7-BDDB-4171-8F57-459139288535}" type="presOf" srcId="{2BA82F93-E496-4774-A651-695EC110E3A3}" destId="{126C1654-78D7-4488-871C-AA57A70A5D96}" srcOrd="1" destOrd="0" presId="urn:microsoft.com/office/officeart/2005/8/layout/chart3"/>
    <dgm:cxn modelId="{92C31DB6-90A3-4F1B-9616-ECEDD52E8ADD}" type="presOf" srcId="{AFCADE10-0E6D-40C2-B422-21F80DF47118}" destId="{D2414743-947F-4E6E-A194-D5D1BD085007}" srcOrd="1" destOrd="0" presId="urn:microsoft.com/office/officeart/2005/8/layout/chart3"/>
    <dgm:cxn modelId="{E176836E-243C-4259-A9C6-9331FA3591F1}" type="presOf" srcId="{3B169021-C78F-446F-AC50-6FC8CF743F73}" destId="{9131060F-5543-4CAE-A7B4-8802DF63D636}" srcOrd="0" destOrd="0" presId="urn:microsoft.com/office/officeart/2005/8/layout/chart3"/>
    <dgm:cxn modelId="{6993755D-45D3-4EB9-8441-837093E6E329}" type="presOf" srcId="{7EF785FA-99C0-42E5-8EA6-1DF6842D5436}" destId="{1250E965-0ADD-4330-8C00-DB4C4B621FEA}" srcOrd="0" destOrd="0" presId="urn:microsoft.com/office/officeart/2005/8/layout/chart3"/>
    <dgm:cxn modelId="{2B7C31D3-BD47-4F18-8450-D41C9AF482B3}" type="presOf" srcId="{2BA82F93-E496-4774-A651-695EC110E3A3}" destId="{EE6C03CC-700B-4091-87FE-F244598845C8}" srcOrd="0" destOrd="0" presId="urn:microsoft.com/office/officeart/2005/8/layout/chart3"/>
    <dgm:cxn modelId="{ED451B7A-D253-40DF-B732-98E6DAEEF659}" srcId="{7EF785FA-99C0-42E5-8EA6-1DF6842D5436}" destId="{2BA82F93-E496-4774-A651-695EC110E3A3}" srcOrd="2" destOrd="0" parTransId="{2DB797F0-F678-45F1-9034-0178D19233DE}" sibTransId="{FC5DE17D-FDF7-41AF-9039-6087BD3A026F}"/>
    <dgm:cxn modelId="{0B1957F3-97FD-4A98-8243-7348A19B0D8E}" srcId="{7EF785FA-99C0-42E5-8EA6-1DF6842D5436}" destId="{3B169021-C78F-446F-AC50-6FC8CF743F73}" srcOrd="1" destOrd="0" parTransId="{CD813208-70AC-4A4E-B968-A7AF82D5BF39}" sibTransId="{FAD76355-B970-4D69-8827-9BA15B765CE7}"/>
    <dgm:cxn modelId="{95054E97-A148-45AE-A545-6DE4177E26A4}" type="presOf" srcId="{AFCADE10-0E6D-40C2-B422-21F80DF47118}" destId="{16C9D2EE-A67F-4FC3-8838-98FC0CEDDABB}" srcOrd="0" destOrd="0" presId="urn:microsoft.com/office/officeart/2005/8/layout/chart3"/>
    <dgm:cxn modelId="{117B71A2-B09D-4907-973E-161A4A65527D}" srcId="{7EF785FA-99C0-42E5-8EA6-1DF6842D5436}" destId="{AFCADE10-0E6D-40C2-B422-21F80DF47118}" srcOrd="0" destOrd="0" parTransId="{57E2D97E-1CC9-4B8D-BC0A-05CA6738360B}" sibTransId="{2A1B29A7-8E73-482A-B9D4-D8E295A3085E}"/>
    <dgm:cxn modelId="{488C610A-05F2-4B20-817C-41B65048CA71}" type="presOf" srcId="{3B169021-C78F-446F-AC50-6FC8CF743F73}" destId="{FA8771B8-CD08-47CE-BD92-39FF9C4616AE}" srcOrd="1" destOrd="0" presId="urn:microsoft.com/office/officeart/2005/8/layout/chart3"/>
    <dgm:cxn modelId="{5BC1836D-716E-475B-BF78-19E7CFDC2319}" type="presParOf" srcId="{1250E965-0ADD-4330-8C00-DB4C4B621FEA}" destId="{16C9D2EE-A67F-4FC3-8838-98FC0CEDDABB}" srcOrd="0" destOrd="0" presId="urn:microsoft.com/office/officeart/2005/8/layout/chart3"/>
    <dgm:cxn modelId="{9C42F851-18A2-4395-80CF-018388F88745}" type="presParOf" srcId="{1250E965-0ADD-4330-8C00-DB4C4B621FEA}" destId="{D2414743-947F-4E6E-A194-D5D1BD085007}" srcOrd="1" destOrd="0" presId="urn:microsoft.com/office/officeart/2005/8/layout/chart3"/>
    <dgm:cxn modelId="{5648EC55-1687-405B-A06B-68BF8B27E951}" type="presParOf" srcId="{1250E965-0ADD-4330-8C00-DB4C4B621FEA}" destId="{9131060F-5543-4CAE-A7B4-8802DF63D636}" srcOrd="2" destOrd="0" presId="urn:microsoft.com/office/officeart/2005/8/layout/chart3"/>
    <dgm:cxn modelId="{C09E0512-53C8-4570-9593-F99139337E64}" type="presParOf" srcId="{1250E965-0ADD-4330-8C00-DB4C4B621FEA}" destId="{FA8771B8-CD08-47CE-BD92-39FF9C4616AE}" srcOrd="3" destOrd="0" presId="urn:microsoft.com/office/officeart/2005/8/layout/chart3"/>
    <dgm:cxn modelId="{A391CEFB-7CF7-4024-B207-C0ACF5E82C7A}" type="presParOf" srcId="{1250E965-0ADD-4330-8C00-DB4C4B621FEA}" destId="{EE6C03CC-700B-4091-87FE-F244598845C8}" srcOrd="4" destOrd="0" presId="urn:microsoft.com/office/officeart/2005/8/layout/chart3"/>
    <dgm:cxn modelId="{D8A3DACC-F2B6-4C5D-BD76-43F0844B8E4E}" type="presParOf" srcId="{1250E965-0ADD-4330-8C00-DB4C4B621FEA}" destId="{126C1654-78D7-4488-871C-AA57A70A5D9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785FA-99C0-42E5-8EA6-1DF6842D5436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AFCADE10-0E6D-40C2-B422-21F80DF47118}">
      <dgm:prSet phldrT="[Text]"/>
      <dgm:spPr>
        <a:solidFill>
          <a:srgbClr val="F38432"/>
        </a:solidFill>
      </dgm:spPr>
      <dgm:t>
        <a:bodyPr/>
        <a:lstStyle/>
        <a:p>
          <a:endParaRPr lang="en-US" dirty="0" smtClean="0"/>
        </a:p>
        <a:p>
          <a:r>
            <a:rPr lang="en-US" b="1" dirty="0" smtClean="0">
              <a:solidFill>
                <a:schemeClr val="bg1"/>
              </a:solidFill>
            </a:rPr>
            <a:t>User experience focused</a:t>
          </a:r>
          <a:endParaRPr lang="en-US" b="1" dirty="0">
            <a:solidFill>
              <a:schemeClr val="bg1"/>
            </a:solidFill>
          </a:endParaRPr>
        </a:p>
      </dgm:t>
    </dgm:pt>
    <dgm:pt modelId="{57E2D97E-1CC9-4B8D-BC0A-05CA6738360B}" type="parTrans" cxnId="{117B71A2-B09D-4907-973E-161A4A65527D}">
      <dgm:prSet/>
      <dgm:spPr/>
      <dgm:t>
        <a:bodyPr/>
        <a:lstStyle/>
        <a:p>
          <a:endParaRPr lang="en-US"/>
        </a:p>
      </dgm:t>
    </dgm:pt>
    <dgm:pt modelId="{2A1B29A7-8E73-482A-B9D4-D8E295A3085E}" type="sibTrans" cxnId="{117B71A2-B09D-4907-973E-161A4A65527D}">
      <dgm:prSet/>
      <dgm:spPr/>
      <dgm:t>
        <a:bodyPr/>
        <a:lstStyle/>
        <a:p>
          <a:endParaRPr lang="en-US"/>
        </a:p>
      </dgm:t>
    </dgm:pt>
    <dgm:pt modelId="{3B169021-C78F-446F-AC50-6FC8CF743F73}">
      <dgm:prSet phldrT="[Text]"/>
      <dgm:spPr>
        <a:solidFill>
          <a:srgbClr val="CC0099"/>
        </a:solidFill>
      </dgm:spPr>
      <dgm:t>
        <a:bodyPr/>
        <a:lstStyle/>
        <a:p>
          <a:endParaRPr lang="en-US" b="1" dirty="0" smtClean="0">
            <a:solidFill>
              <a:srgbClr val="0070C0"/>
            </a:solidFill>
          </a:endParaRPr>
        </a:p>
        <a:p>
          <a:r>
            <a:rPr lang="en-US" b="1" dirty="0" smtClean="0">
              <a:solidFill>
                <a:schemeClr val="bg1"/>
              </a:solidFill>
            </a:rPr>
            <a:t>Online based</a:t>
          </a:r>
          <a:endParaRPr lang="en-US" b="1" dirty="0">
            <a:solidFill>
              <a:schemeClr val="bg1"/>
            </a:solidFill>
          </a:endParaRPr>
        </a:p>
      </dgm:t>
    </dgm:pt>
    <dgm:pt modelId="{CD813208-70AC-4A4E-B968-A7AF82D5BF39}" type="parTrans" cxnId="{0B1957F3-97FD-4A98-8243-7348A19B0D8E}">
      <dgm:prSet/>
      <dgm:spPr/>
      <dgm:t>
        <a:bodyPr/>
        <a:lstStyle/>
        <a:p>
          <a:endParaRPr lang="en-US"/>
        </a:p>
      </dgm:t>
    </dgm:pt>
    <dgm:pt modelId="{FAD76355-B970-4D69-8827-9BA15B765CE7}" type="sibTrans" cxnId="{0B1957F3-97FD-4A98-8243-7348A19B0D8E}">
      <dgm:prSet/>
      <dgm:spPr/>
      <dgm:t>
        <a:bodyPr/>
        <a:lstStyle/>
        <a:p>
          <a:endParaRPr lang="en-US"/>
        </a:p>
      </dgm:t>
    </dgm:pt>
    <dgm:pt modelId="{2BA82F93-E496-4774-A651-695EC110E3A3}">
      <dgm:prSet phldrT="[Text]"/>
      <dgm:spPr>
        <a:solidFill>
          <a:srgbClr val="3BB54A"/>
        </a:solidFill>
      </dgm:spPr>
      <dgm:t>
        <a:bodyPr/>
        <a:lstStyle/>
        <a:p>
          <a:endParaRPr lang="en-US" dirty="0" smtClean="0"/>
        </a:p>
        <a:p>
          <a:r>
            <a:rPr lang="en-US" b="1" dirty="0" smtClean="0">
              <a:solidFill>
                <a:schemeClr val="bg1"/>
              </a:solidFill>
            </a:rPr>
            <a:t>Driven by startups</a:t>
          </a:r>
          <a:endParaRPr lang="en-US" b="1" dirty="0">
            <a:solidFill>
              <a:schemeClr val="bg1"/>
            </a:solidFill>
          </a:endParaRPr>
        </a:p>
      </dgm:t>
    </dgm:pt>
    <dgm:pt modelId="{2DB797F0-F678-45F1-9034-0178D19233DE}" type="parTrans" cxnId="{ED451B7A-D253-40DF-B732-98E6DAEEF659}">
      <dgm:prSet/>
      <dgm:spPr/>
      <dgm:t>
        <a:bodyPr/>
        <a:lstStyle/>
        <a:p>
          <a:endParaRPr lang="en-US"/>
        </a:p>
      </dgm:t>
    </dgm:pt>
    <dgm:pt modelId="{FC5DE17D-FDF7-41AF-9039-6087BD3A026F}" type="sibTrans" cxnId="{ED451B7A-D253-40DF-B732-98E6DAEEF659}">
      <dgm:prSet/>
      <dgm:spPr/>
      <dgm:t>
        <a:bodyPr/>
        <a:lstStyle/>
        <a:p>
          <a:endParaRPr lang="en-US"/>
        </a:p>
      </dgm:t>
    </dgm:pt>
    <dgm:pt modelId="{1250E965-0ADD-4330-8C00-DB4C4B621FEA}" type="pres">
      <dgm:prSet presAssocID="{7EF785FA-99C0-42E5-8EA6-1DF6842D5436}" presName="compositeShape" presStyleCnt="0">
        <dgm:presLayoutVars>
          <dgm:chMax val="7"/>
          <dgm:dir/>
          <dgm:resizeHandles val="exact"/>
        </dgm:presLayoutVars>
      </dgm:prSet>
      <dgm:spPr/>
    </dgm:pt>
    <dgm:pt modelId="{16C9D2EE-A67F-4FC3-8838-98FC0CEDDABB}" type="pres">
      <dgm:prSet presAssocID="{7EF785FA-99C0-42E5-8EA6-1DF6842D5436}" presName="wedge1" presStyleLbl="node1" presStyleIdx="0" presStyleCnt="3" custLinFactNeighborX="-1092" custLinFactNeighborY="864"/>
      <dgm:spPr/>
      <dgm:t>
        <a:bodyPr/>
        <a:lstStyle/>
        <a:p>
          <a:endParaRPr lang="en-US"/>
        </a:p>
      </dgm:t>
    </dgm:pt>
    <dgm:pt modelId="{D2414743-947F-4E6E-A194-D5D1BD085007}" type="pres">
      <dgm:prSet presAssocID="{7EF785FA-99C0-42E5-8EA6-1DF6842D543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1060F-5543-4CAE-A7B4-8802DF63D636}" type="pres">
      <dgm:prSet presAssocID="{7EF785FA-99C0-42E5-8EA6-1DF6842D5436}" presName="wedge2" presStyleLbl="node1" presStyleIdx="1" presStyleCnt="3" custLinFactNeighborX="1953" custLinFactNeighborY="-3"/>
      <dgm:spPr/>
      <dgm:t>
        <a:bodyPr/>
        <a:lstStyle/>
        <a:p>
          <a:endParaRPr lang="en-US"/>
        </a:p>
      </dgm:t>
    </dgm:pt>
    <dgm:pt modelId="{FA8771B8-CD08-47CE-BD92-39FF9C4616AE}" type="pres">
      <dgm:prSet presAssocID="{7EF785FA-99C0-42E5-8EA6-1DF6842D543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C03CC-700B-4091-87FE-F244598845C8}" type="pres">
      <dgm:prSet presAssocID="{7EF785FA-99C0-42E5-8EA6-1DF6842D5436}" presName="wedge3" presStyleLbl="node1" presStyleIdx="2" presStyleCnt="3" custLinFactNeighborX="-1450" custLinFactNeighborY="-2112"/>
      <dgm:spPr/>
      <dgm:t>
        <a:bodyPr/>
        <a:lstStyle/>
        <a:p>
          <a:endParaRPr lang="en-US"/>
        </a:p>
      </dgm:t>
    </dgm:pt>
    <dgm:pt modelId="{126C1654-78D7-4488-871C-AA57A70A5D96}" type="pres">
      <dgm:prSet presAssocID="{7EF785FA-99C0-42E5-8EA6-1DF6842D543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794ED-A9CA-4924-A58D-B556622B8D8E}" type="presOf" srcId="{AFCADE10-0E6D-40C2-B422-21F80DF47118}" destId="{16C9D2EE-A67F-4FC3-8838-98FC0CEDDABB}" srcOrd="0" destOrd="0" presId="urn:microsoft.com/office/officeart/2005/8/layout/chart3"/>
    <dgm:cxn modelId="{DE545C51-B224-40A3-8731-4A90E9B5D8CC}" type="presOf" srcId="{AFCADE10-0E6D-40C2-B422-21F80DF47118}" destId="{D2414743-947F-4E6E-A194-D5D1BD085007}" srcOrd="1" destOrd="0" presId="urn:microsoft.com/office/officeart/2005/8/layout/chart3"/>
    <dgm:cxn modelId="{ED451B7A-D253-40DF-B732-98E6DAEEF659}" srcId="{7EF785FA-99C0-42E5-8EA6-1DF6842D5436}" destId="{2BA82F93-E496-4774-A651-695EC110E3A3}" srcOrd="2" destOrd="0" parTransId="{2DB797F0-F678-45F1-9034-0178D19233DE}" sibTransId="{FC5DE17D-FDF7-41AF-9039-6087BD3A026F}"/>
    <dgm:cxn modelId="{0B1957F3-97FD-4A98-8243-7348A19B0D8E}" srcId="{7EF785FA-99C0-42E5-8EA6-1DF6842D5436}" destId="{3B169021-C78F-446F-AC50-6FC8CF743F73}" srcOrd="1" destOrd="0" parTransId="{CD813208-70AC-4A4E-B968-A7AF82D5BF39}" sibTransId="{FAD76355-B970-4D69-8827-9BA15B765CE7}"/>
    <dgm:cxn modelId="{7B285BEA-3CDB-4A1F-8BFF-D082BF45EF08}" type="presOf" srcId="{3B169021-C78F-446F-AC50-6FC8CF743F73}" destId="{FA8771B8-CD08-47CE-BD92-39FF9C4616AE}" srcOrd="1" destOrd="0" presId="urn:microsoft.com/office/officeart/2005/8/layout/chart3"/>
    <dgm:cxn modelId="{AB1AC7FB-4AC7-4657-8C66-8819816F9C87}" type="presOf" srcId="{3B169021-C78F-446F-AC50-6FC8CF743F73}" destId="{9131060F-5543-4CAE-A7B4-8802DF63D636}" srcOrd="0" destOrd="0" presId="urn:microsoft.com/office/officeart/2005/8/layout/chart3"/>
    <dgm:cxn modelId="{39F01BEF-5389-4360-9E24-0E48183FE019}" type="presOf" srcId="{7EF785FA-99C0-42E5-8EA6-1DF6842D5436}" destId="{1250E965-0ADD-4330-8C00-DB4C4B621FEA}" srcOrd="0" destOrd="0" presId="urn:microsoft.com/office/officeart/2005/8/layout/chart3"/>
    <dgm:cxn modelId="{8A0D0E53-0984-48B5-BC69-4CC06ECF09D1}" type="presOf" srcId="{2BA82F93-E496-4774-A651-695EC110E3A3}" destId="{126C1654-78D7-4488-871C-AA57A70A5D96}" srcOrd="1" destOrd="0" presId="urn:microsoft.com/office/officeart/2005/8/layout/chart3"/>
    <dgm:cxn modelId="{117B71A2-B09D-4907-973E-161A4A65527D}" srcId="{7EF785FA-99C0-42E5-8EA6-1DF6842D5436}" destId="{AFCADE10-0E6D-40C2-B422-21F80DF47118}" srcOrd="0" destOrd="0" parTransId="{57E2D97E-1CC9-4B8D-BC0A-05CA6738360B}" sibTransId="{2A1B29A7-8E73-482A-B9D4-D8E295A3085E}"/>
    <dgm:cxn modelId="{C2477388-A67A-453A-9127-4E69AA663981}" type="presOf" srcId="{2BA82F93-E496-4774-A651-695EC110E3A3}" destId="{EE6C03CC-700B-4091-87FE-F244598845C8}" srcOrd="0" destOrd="0" presId="urn:microsoft.com/office/officeart/2005/8/layout/chart3"/>
    <dgm:cxn modelId="{B7587E17-C2C0-41D9-B6D8-E1FBA98DFA25}" type="presParOf" srcId="{1250E965-0ADD-4330-8C00-DB4C4B621FEA}" destId="{16C9D2EE-A67F-4FC3-8838-98FC0CEDDABB}" srcOrd="0" destOrd="0" presId="urn:microsoft.com/office/officeart/2005/8/layout/chart3"/>
    <dgm:cxn modelId="{35DC2648-DF64-48A4-B42F-88A828994867}" type="presParOf" srcId="{1250E965-0ADD-4330-8C00-DB4C4B621FEA}" destId="{D2414743-947F-4E6E-A194-D5D1BD085007}" srcOrd="1" destOrd="0" presId="urn:microsoft.com/office/officeart/2005/8/layout/chart3"/>
    <dgm:cxn modelId="{9D87240E-51AF-4131-95AF-64FF3444FA32}" type="presParOf" srcId="{1250E965-0ADD-4330-8C00-DB4C4B621FEA}" destId="{9131060F-5543-4CAE-A7B4-8802DF63D636}" srcOrd="2" destOrd="0" presId="urn:microsoft.com/office/officeart/2005/8/layout/chart3"/>
    <dgm:cxn modelId="{522588D4-FFFD-43D3-BEF3-BEE8F39F7F97}" type="presParOf" srcId="{1250E965-0ADD-4330-8C00-DB4C4B621FEA}" destId="{FA8771B8-CD08-47CE-BD92-39FF9C4616AE}" srcOrd="3" destOrd="0" presId="urn:microsoft.com/office/officeart/2005/8/layout/chart3"/>
    <dgm:cxn modelId="{ADEA6D3A-4823-40A4-A72F-645BBCBFD878}" type="presParOf" srcId="{1250E965-0ADD-4330-8C00-DB4C4B621FEA}" destId="{EE6C03CC-700B-4091-87FE-F244598845C8}" srcOrd="4" destOrd="0" presId="urn:microsoft.com/office/officeart/2005/8/layout/chart3"/>
    <dgm:cxn modelId="{6EDB2315-9F34-4B89-BAC9-83E0E42EBF05}" type="presParOf" srcId="{1250E965-0ADD-4330-8C00-DB4C4B621FEA}" destId="{126C1654-78D7-4488-871C-AA57A70A5D9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FCBFF1-B807-4EBF-B768-A8478871FCBC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1D8D169-F1F8-4060-B414-CEAF0451F7EF}">
      <dgm:prSet phldrT="[Text]"/>
      <dgm:spPr>
        <a:solidFill>
          <a:srgbClr val="6666FF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Consumer finance</a:t>
          </a:r>
          <a:endParaRPr lang="en-US" dirty="0">
            <a:solidFill>
              <a:schemeClr val="bg1"/>
            </a:solidFill>
          </a:endParaRPr>
        </a:p>
      </dgm:t>
    </dgm:pt>
    <dgm:pt modelId="{D7A5E8BF-0DAA-4075-BD46-50DE9E898FAC}" type="parTrans" cxnId="{8544268A-B95C-4FD0-8566-538231D5979B}">
      <dgm:prSet/>
      <dgm:spPr/>
      <dgm:t>
        <a:bodyPr/>
        <a:lstStyle/>
        <a:p>
          <a:endParaRPr lang="en-US"/>
        </a:p>
      </dgm:t>
    </dgm:pt>
    <dgm:pt modelId="{798F11D0-A8E1-4F8D-9226-E1C4F94CF0A8}" type="sibTrans" cxnId="{8544268A-B95C-4FD0-8566-538231D5979B}">
      <dgm:prSet/>
      <dgm:spPr>
        <a:solidFill>
          <a:srgbClr val="CC0099"/>
        </a:solidFill>
      </dgm:spPr>
      <dgm:t>
        <a:bodyPr/>
        <a:lstStyle/>
        <a:p>
          <a:endParaRPr lang="en-US"/>
        </a:p>
      </dgm:t>
    </dgm:pt>
    <dgm:pt modelId="{189FA75F-6D84-43ED-8806-9E2AFC4466D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Online</a:t>
          </a:r>
          <a:endParaRPr lang="en-US" dirty="0">
            <a:solidFill>
              <a:schemeClr val="bg1"/>
            </a:solidFill>
          </a:endParaRPr>
        </a:p>
      </dgm:t>
    </dgm:pt>
    <dgm:pt modelId="{A171CB54-28D5-4046-86F9-A1C90F1F2584}" type="parTrans" cxnId="{3625F16F-E8F2-4242-97B5-3D8A62BC882B}">
      <dgm:prSet/>
      <dgm:spPr/>
      <dgm:t>
        <a:bodyPr/>
        <a:lstStyle/>
        <a:p>
          <a:endParaRPr lang="en-US"/>
        </a:p>
      </dgm:t>
    </dgm:pt>
    <dgm:pt modelId="{FFE8F133-02A1-4F9E-8CBC-32E59E67198D}" type="sibTrans" cxnId="{3625F16F-E8F2-4242-97B5-3D8A62BC882B}">
      <dgm:prSet/>
      <dgm:spPr>
        <a:solidFill>
          <a:srgbClr val="CC0099"/>
        </a:solidFill>
      </dgm:spPr>
      <dgm:t>
        <a:bodyPr/>
        <a:lstStyle/>
        <a:p>
          <a:endParaRPr lang="en-US"/>
        </a:p>
      </dgm:t>
    </dgm:pt>
    <dgm:pt modelId="{D322D2C1-83AC-4CF2-AA26-DADED3FE272E}">
      <dgm:prSet phldrT="[Text]"/>
      <dgm:spPr>
        <a:solidFill>
          <a:srgbClr val="F3843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FINTECH</a:t>
          </a:r>
          <a:endParaRPr lang="en-US" dirty="0">
            <a:solidFill>
              <a:schemeClr val="bg1"/>
            </a:solidFill>
          </a:endParaRPr>
        </a:p>
      </dgm:t>
    </dgm:pt>
    <dgm:pt modelId="{8F182D0D-1B44-41AE-98FC-6861DBC39D2D}" type="parTrans" cxnId="{5F4D70D0-66B6-4B24-AC18-A49DCDFB5658}">
      <dgm:prSet/>
      <dgm:spPr/>
      <dgm:t>
        <a:bodyPr/>
        <a:lstStyle/>
        <a:p>
          <a:endParaRPr lang="en-US"/>
        </a:p>
      </dgm:t>
    </dgm:pt>
    <dgm:pt modelId="{AACDFBFC-1E24-493F-A2E2-791872AB8520}" type="sibTrans" cxnId="{5F4D70D0-66B6-4B24-AC18-A49DCDFB5658}">
      <dgm:prSet/>
      <dgm:spPr/>
      <dgm:t>
        <a:bodyPr/>
        <a:lstStyle/>
        <a:p>
          <a:endParaRPr lang="en-US"/>
        </a:p>
      </dgm:t>
    </dgm:pt>
    <dgm:pt modelId="{A17891B9-F16D-4A8F-A5E4-61515E296B56}" type="pres">
      <dgm:prSet presAssocID="{FBFCBFF1-B807-4EBF-B768-A8478871FCBC}" presName="Name0" presStyleCnt="0">
        <dgm:presLayoutVars>
          <dgm:dir/>
          <dgm:resizeHandles val="exact"/>
        </dgm:presLayoutVars>
      </dgm:prSet>
      <dgm:spPr/>
    </dgm:pt>
    <dgm:pt modelId="{B7643C81-0065-49ED-BAE7-9475A5123D8C}" type="pres">
      <dgm:prSet presAssocID="{FBFCBFF1-B807-4EBF-B768-A8478871FCBC}" presName="vNodes" presStyleCnt="0"/>
      <dgm:spPr/>
    </dgm:pt>
    <dgm:pt modelId="{30275E79-AE7D-450A-A803-76F78DBFBA52}" type="pres">
      <dgm:prSet presAssocID="{41D8D169-F1F8-4060-B414-CEAF0451F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EBC24-6AA2-4431-90E3-20145C810F1E}" type="pres">
      <dgm:prSet presAssocID="{798F11D0-A8E1-4F8D-9226-E1C4F94CF0A8}" presName="spacerT" presStyleCnt="0"/>
      <dgm:spPr/>
    </dgm:pt>
    <dgm:pt modelId="{47A3306F-5633-446F-9B0D-6A471CEB2B16}" type="pres">
      <dgm:prSet presAssocID="{798F11D0-A8E1-4F8D-9226-E1C4F94CF0A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431DB67-E0E5-416E-86B1-8D8BF5AFA97B}" type="pres">
      <dgm:prSet presAssocID="{798F11D0-A8E1-4F8D-9226-E1C4F94CF0A8}" presName="spacerB" presStyleCnt="0"/>
      <dgm:spPr/>
    </dgm:pt>
    <dgm:pt modelId="{2D2EE11D-363E-4B41-ACB3-473A009AB9A0}" type="pres">
      <dgm:prSet presAssocID="{189FA75F-6D84-43ED-8806-9E2AFC4466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E06E9-65C4-4D55-A76C-25AD0451308B}" type="pres">
      <dgm:prSet presAssocID="{FBFCBFF1-B807-4EBF-B768-A8478871FCBC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428F2B14-CE3A-44FE-9B31-0DB13DF40D6C}" type="pres">
      <dgm:prSet presAssocID="{FBFCBFF1-B807-4EBF-B768-A8478871FCB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7E415E2-F910-4A57-B1BA-CC30C97FD0DC}" type="pres">
      <dgm:prSet presAssocID="{FBFCBFF1-B807-4EBF-B768-A8478871FCBC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9F058-2EBE-4C85-BD34-1096D8611F92}" type="presOf" srcId="{FFE8F133-02A1-4F9E-8CBC-32E59E67198D}" destId="{B95E06E9-65C4-4D55-A76C-25AD0451308B}" srcOrd="0" destOrd="0" presId="urn:microsoft.com/office/officeart/2005/8/layout/equation2"/>
    <dgm:cxn modelId="{31AC9CC8-DDE2-4356-A3F7-61B996807FCC}" type="presOf" srcId="{41D8D169-F1F8-4060-B414-CEAF0451F7EF}" destId="{30275E79-AE7D-450A-A803-76F78DBFBA52}" srcOrd="0" destOrd="0" presId="urn:microsoft.com/office/officeart/2005/8/layout/equation2"/>
    <dgm:cxn modelId="{51FD6A9D-10B4-481C-A84D-026BE302A0C0}" type="presOf" srcId="{798F11D0-A8E1-4F8D-9226-E1C4F94CF0A8}" destId="{47A3306F-5633-446F-9B0D-6A471CEB2B16}" srcOrd="0" destOrd="0" presId="urn:microsoft.com/office/officeart/2005/8/layout/equation2"/>
    <dgm:cxn modelId="{3625F16F-E8F2-4242-97B5-3D8A62BC882B}" srcId="{FBFCBFF1-B807-4EBF-B768-A8478871FCBC}" destId="{189FA75F-6D84-43ED-8806-9E2AFC4466D7}" srcOrd="1" destOrd="0" parTransId="{A171CB54-28D5-4046-86F9-A1C90F1F2584}" sibTransId="{FFE8F133-02A1-4F9E-8CBC-32E59E67198D}"/>
    <dgm:cxn modelId="{677F67E1-AFDC-4E97-82E5-C0582024D915}" type="presOf" srcId="{189FA75F-6D84-43ED-8806-9E2AFC4466D7}" destId="{2D2EE11D-363E-4B41-ACB3-473A009AB9A0}" srcOrd="0" destOrd="0" presId="urn:microsoft.com/office/officeart/2005/8/layout/equation2"/>
    <dgm:cxn modelId="{84EDD17B-BE0F-4C04-BDCB-599967A3780C}" type="presOf" srcId="{FFE8F133-02A1-4F9E-8CBC-32E59E67198D}" destId="{428F2B14-CE3A-44FE-9B31-0DB13DF40D6C}" srcOrd="1" destOrd="0" presId="urn:microsoft.com/office/officeart/2005/8/layout/equation2"/>
    <dgm:cxn modelId="{8544268A-B95C-4FD0-8566-538231D5979B}" srcId="{FBFCBFF1-B807-4EBF-B768-A8478871FCBC}" destId="{41D8D169-F1F8-4060-B414-CEAF0451F7EF}" srcOrd="0" destOrd="0" parTransId="{D7A5E8BF-0DAA-4075-BD46-50DE9E898FAC}" sibTransId="{798F11D0-A8E1-4F8D-9226-E1C4F94CF0A8}"/>
    <dgm:cxn modelId="{5F4D70D0-66B6-4B24-AC18-A49DCDFB5658}" srcId="{FBFCBFF1-B807-4EBF-B768-A8478871FCBC}" destId="{D322D2C1-83AC-4CF2-AA26-DADED3FE272E}" srcOrd="2" destOrd="0" parTransId="{8F182D0D-1B44-41AE-98FC-6861DBC39D2D}" sibTransId="{AACDFBFC-1E24-493F-A2E2-791872AB8520}"/>
    <dgm:cxn modelId="{DD006054-53D6-49AA-B474-A73BA26EADC9}" type="presOf" srcId="{FBFCBFF1-B807-4EBF-B768-A8478871FCBC}" destId="{A17891B9-F16D-4A8F-A5E4-61515E296B56}" srcOrd="0" destOrd="0" presId="urn:microsoft.com/office/officeart/2005/8/layout/equation2"/>
    <dgm:cxn modelId="{67D48096-32C2-47BA-88B0-07C7DFFDC9C7}" type="presOf" srcId="{D322D2C1-83AC-4CF2-AA26-DADED3FE272E}" destId="{47E415E2-F910-4A57-B1BA-CC30C97FD0DC}" srcOrd="0" destOrd="0" presId="urn:microsoft.com/office/officeart/2005/8/layout/equation2"/>
    <dgm:cxn modelId="{63F3B7C2-9398-4AC5-AA8E-F1149EBC5344}" type="presParOf" srcId="{A17891B9-F16D-4A8F-A5E4-61515E296B56}" destId="{B7643C81-0065-49ED-BAE7-9475A5123D8C}" srcOrd="0" destOrd="0" presId="urn:microsoft.com/office/officeart/2005/8/layout/equation2"/>
    <dgm:cxn modelId="{4BCC5758-6582-43F7-B910-D24FFA5F38E5}" type="presParOf" srcId="{B7643C81-0065-49ED-BAE7-9475A5123D8C}" destId="{30275E79-AE7D-450A-A803-76F78DBFBA52}" srcOrd="0" destOrd="0" presId="urn:microsoft.com/office/officeart/2005/8/layout/equation2"/>
    <dgm:cxn modelId="{B75FBAF0-B6D9-460F-9E30-8A441EDF6EE5}" type="presParOf" srcId="{B7643C81-0065-49ED-BAE7-9475A5123D8C}" destId="{ADFEBC24-6AA2-4431-90E3-20145C810F1E}" srcOrd="1" destOrd="0" presId="urn:microsoft.com/office/officeart/2005/8/layout/equation2"/>
    <dgm:cxn modelId="{AB610DB4-B635-4F2B-BA1B-52B14973EB82}" type="presParOf" srcId="{B7643C81-0065-49ED-BAE7-9475A5123D8C}" destId="{47A3306F-5633-446F-9B0D-6A471CEB2B16}" srcOrd="2" destOrd="0" presId="urn:microsoft.com/office/officeart/2005/8/layout/equation2"/>
    <dgm:cxn modelId="{CA4979FE-CCD5-430C-B1C3-2B1D533C5A31}" type="presParOf" srcId="{B7643C81-0065-49ED-BAE7-9475A5123D8C}" destId="{A431DB67-E0E5-416E-86B1-8D8BF5AFA97B}" srcOrd="3" destOrd="0" presId="urn:microsoft.com/office/officeart/2005/8/layout/equation2"/>
    <dgm:cxn modelId="{52507EAD-6AD0-4DD4-BF22-634963232AC0}" type="presParOf" srcId="{B7643C81-0065-49ED-BAE7-9475A5123D8C}" destId="{2D2EE11D-363E-4B41-ACB3-473A009AB9A0}" srcOrd="4" destOrd="0" presId="urn:microsoft.com/office/officeart/2005/8/layout/equation2"/>
    <dgm:cxn modelId="{E491A5A5-1BE1-4B77-9B8C-A5C798A26B2D}" type="presParOf" srcId="{A17891B9-F16D-4A8F-A5E4-61515E296B56}" destId="{B95E06E9-65C4-4D55-A76C-25AD0451308B}" srcOrd="1" destOrd="0" presId="urn:microsoft.com/office/officeart/2005/8/layout/equation2"/>
    <dgm:cxn modelId="{77726712-09DE-458F-A612-4FCBE7768EBD}" type="presParOf" srcId="{B95E06E9-65C4-4D55-A76C-25AD0451308B}" destId="{428F2B14-CE3A-44FE-9B31-0DB13DF40D6C}" srcOrd="0" destOrd="0" presId="urn:microsoft.com/office/officeart/2005/8/layout/equation2"/>
    <dgm:cxn modelId="{6EEFF48F-8221-4B65-B437-FBDD609DAF87}" type="presParOf" srcId="{A17891B9-F16D-4A8F-A5E4-61515E296B56}" destId="{47E415E2-F910-4A57-B1BA-CC30C97FD0D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9D2EE-A67F-4FC3-8838-98FC0CEDDABB}">
      <dsp:nvSpPr>
        <dsp:cNvPr id="0" name=""/>
        <dsp:cNvSpPr/>
      </dsp:nvSpPr>
      <dsp:spPr>
        <a:xfrm>
          <a:off x="1739595" y="387586"/>
          <a:ext cx="4355043" cy="4355043"/>
        </a:xfrm>
        <a:prstGeom prst="pie">
          <a:avLst>
            <a:gd name="adj1" fmla="val 16200000"/>
            <a:gd name="adj2" fmla="val 1800000"/>
          </a:avLst>
        </a:prstGeom>
        <a:solidFill>
          <a:srgbClr val="F3843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?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4107390" y="1191195"/>
        <a:ext cx="1477604" cy="1451681"/>
      </dsp:txXfrm>
    </dsp:sp>
    <dsp:sp modelId="{9131060F-5543-4CAE-A7B4-8802DF63D636}">
      <dsp:nvSpPr>
        <dsp:cNvPr id="0" name=""/>
        <dsp:cNvSpPr/>
      </dsp:nvSpPr>
      <dsp:spPr>
        <a:xfrm>
          <a:off x="1647714" y="479442"/>
          <a:ext cx="4355043" cy="4355043"/>
        </a:xfrm>
        <a:prstGeom prst="pie">
          <a:avLst>
            <a:gd name="adj1" fmla="val 1800000"/>
            <a:gd name="adj2" fmla="val 9000000"/>
          </a:avLst>
        </a:prstGeom>
        <a:solidFill>
          <a:srgbClr val="CC00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?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2840166" y="3227267"/>
        <a:ext cx="1970138" cy="1347989"/>
      </dsp:txXfrm>
    </dsp:sp>
    <dsp:sp modelId="{EE6C03CC-700B-4091-87FE-F244598845C8}">
      <dsp:nvSpPr>
        <dsp:cNvPr id="0" name=""/>
        <dsp:cNvSpPr/>
      </dsp:nvSpPr>
      <dsp:spPr>
        <a:xfrm>
          <a:off x="1499511" y="387594"/>
          <a:ext cx="4355043" cy="4355043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?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1966123" y="1243049"/>
        <a:ext cx="1477604" cy="1451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9D2EE-A67F-4FC3-8838-98FC0CEDDABB}">
      <dsp:nvSpPr>
        <dsp:cNvPr id="0" name=""/>
        <dsp:cNvSpPr/>
      </dsp:nvSpPr>
      <dsp:spPr>
        <a:xfrm>
          <a:off x="1739595" y="387586"/>
          <a:ext cx="4355043" cy="4355043"/>
        </a:xfrm>
        <a:prstGeom prst="pie">
          <a:avLst>
            <a:gd name="adj1" fmla="val 16200000"/>
            <a:gd name="adj2" fmla="val 1800000"/>
          </a:avLst>
        </a:prstGeom>
        <a:solidFill>
          <a:srgbClr val="F3843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?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4107390" y="1191195"/>
        <a:ext cx="1477604" cy="1451681"/>
      </dsp:txXfrm>
    </dsp:sp>
    <dsp:sp modelId="{9131060F-5543-4CAE-A7B4-8802DF63D636}">
      <dsp:nvSpPr>
        <dsp:cNvPr id="0" name=""/>
        <dsp:cNvSpPr/>
      </dsp:nvSpPr>
      <dsp:spPr>
        <a:xfrm>
          <a:off x="1647714" y="479442"/>
          <a:ext cx="4355043" cy="4355043"/>
        </a:xfrm>
        <a:prstGeom prst="pie">
          <a:avLst>
            <a:gd name="adj1" fmla="val 1800000"/>
            <a:gd name="adj2" fmla="val 9000000"/>
          </a:avLst>
        </a:prstGeom>
        <a:solidFill>
          <a:srgbClr val="CC00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>
            <a:solidFill>
              <a:srgbClr val="0070C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Online based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2840166" y="3227267"/>
        <a:ext cx="1970138" cy="1347989"/>
      </dsp:txXfrm>
    </dsp:sp>
    <dsp:sp modelId="{EE6C03CC-700B-4091-87FE-F244598845C8}">
      <dsp:nvSpPr>
        <dsp:cNvPr id="0" name=""/>
        <dsp:cNvSpPr/>
      </dsp:nvSpPr>
      <dsp:spPr>
        <a:xfrm>
          <a:off x="1499511" y="387594"/>
          <a:ext cx="4355043" cy="4355043"/>
        </a:xfrm>
        <a:prstGeom prst="pie">
          <a:avLst>
            <a:gd name="adj1" fmla="val 9000000"/>
            <a:gd name="adj2" fmla="val 16200000"/>
          </a:avLst>
        </a:prstGeom>
        <a:solidFill>
          <a:srgbClr val="3BB54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?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1966123" y="1243049"/>
        <a:ext cx="1477604" cy="1451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9D2EE-A67F-4FC3-8838-98FC0CEDDABB}">
      <dsp:nvSpPr>
        <dsp:cNvPr id="0" name=""/>
        <dsp:cNvSpPr/>
      </dsp:nvSpPr>
      <dsp:spPr>
        <a:xfrm>
          <a:off x="1739595" y="387586"/>
          <a:ext cx="4355043" cy="4355043"/>
        </a:xfrm>
        <a:prstGeom prst="pie">
          <a:avLst>
            <a:gd name="adj1" fmla="val 16200000"/>
            <a:gd name="adj2" fmla="val 1800000"/>
          </a:avLst>
        </a:prstGeom>
        <a:solidFill>
          <a:srgbClr val="F3843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Focused on User Experience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4107390" y="1191195"/>
        <a:ext cx="1477604" cy="1451681"/>
      </dsp:txXfrm>
    </dsp:sp>
    <dsp:sp modelId="{9131060F-5543-4CAE-A7B4-8802DF63D636}">
      <dsp:nvSpPr>
        <dsp:cNvPr id="0" name=""/>
        <dsp:cNvSpPr/>
      </dsp:nvSpPr>
      <dsp:spPr>
        <a:xfrm>
          <a:off x="1647714" y="479442"/>
          <a:ext cx="4355043" cy="4355043"/>
        </a:xfrm>
        <a:prstGeom prst="pie">
          <a:avLst>
            <a:gd name="adj1" fmla="val 1800000"/>
            <a:gd name="adj2" fmla="val 9000000"/>
          </a:avLst>
        </a:prstGeom>
        <a:solidFill>
          <a:srgbClr val="CC00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>
            <a:solidFill>
              <a:srgbClr val="0070C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Online based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2840166" y="3227267"/>
        <a:ext cx="1970138" cy="1347989"/>
      </dsp:txXfrm>
    </dsp:sp>
    <dsp:sp modelId="{EE6C03CC-700B-4091-87FE-F244598845C8}">
      <dsp:nvSpPr>
        <dsp:cNvPr id="0" name=""/>
        <dsp:cNvSpPr/>
      </dsp:nvSpPr>
      <dsp:spPr>
        <a:xfrm>
          <a:off x="1499511" y="387594"/>
          <a:ext cx="4355043" cy="4355043"/>
        </a:xfrm>
        <a:prstGeom prst="pie">
          <a:avLst>
            <a:gd name="adj1" fmla="val 9000000"/>
            <a:gd name="adj2" fmla="val 16200000"/>
          </a:avLst>
        </a:prstGeom>
        <a:solidFill>
          <a:srgbClr val="3BB54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?</a:t>
          </a:r>
          <a:endParaRPr lang="en-US" sz="4000" b="1" kern="1200" dirty="0">
            <a:solidFill>
              <a:schemeClr val="bg1"/>
            </a:solidFill>
          </a:endParaRPr>
        </a:p>
      </dsp:txBody>
      <dsp:txXfrm>
        <a:off x="1966123" y="1243049"/>
        <a:ext cx="1477604" cy="1451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9D2EE-A67F-4FC3-8838-98FC0CEDDABB}">
      <dsp:nvSpPr>
        <dsp:cNvPr id="0" name=""/>
        <dsp:cNvSpPr/>
      </dsp:nvSpPr>
      <dsp:spPr>
        <a:xfrm>
          <a:off x="1739595" y="387586"/>
          <a:ext cx="4355043" cy="4355043"/>
        </a:xfrm>
        <a:prstGeom prst="pie">
          <a:avLst>
            <a:gd name="adj1" fmla="val 16200000"/>
            <a:gd name="adj2" fmla="val 1800000"/>
          </a:avLst>
        </a:prstGeom>
        <a:solidFill>
          <a:srgbClr val="F3843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User experience focused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4107390" y="1191195"/>
        <a:ext cx="1477604" cy="1451681"/>
      </dsp:txXfrm>
    </dsp:sp>
    <dsp:sp modelId="{9131060F-5543-4CAE-A7B4-8802DF63D636}">
      <dsp:nvSpPr>
        <dsp:cNvPr id="0" name=""/>
        <dsp:cNvSpPr/>
      </dsp:nvSpPr>
      <dsp:spPr>
        <a:xfrm>
          <a:off x="1647714" y="479442"/>
          <a:ext cx="4355043" cy="4355043"/>
        </a:xfrm>
        <a:prstGeom prst="pie">
          <a:avLst>
            <a:gd name="adj1" fmla="val 1800000"/>
            <a:gd name="adj2" fmla="val 9000000"/>
          </a:avLst>
        </a:prstGeom>
        <a:solidFill>
          <a:srgbClr val="CC00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>
            <a:solidFill>
              <a:srgbClr val="0070C0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Online based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2840166" y="3227267"/>
        <a:ext cx="1970138" cy="1347989"/>
      </dsp:txXfrm>
    </dsp:sp>
    <dsp:sp modelId="{EE6C03CC-700B-4091-87FE-F244598845C8}">
      <dsp:nvSpPr>
        <dsp:cNvPr id="0" name=""/>
        <dsp:cNvSpPr/>
      </dsp:nvSpPr>
      <dsp:spPr>
        <a:xfrm>
          <a:off x="1499511" y="387594"/>
          <a:ext cx="4355043" cy="4355043"/>
        </a:xfrm>
        <a:prstGeom prst="pie">
          <a:avLst>
            <a:gd name="adj1" fmla="val 9000000"/>
            <a:gd name="adj2" fmla="val 16200000"/>
          </a:avLst>
        </a:prstGeom>
        <a:solidFill>
          <a:srgbClr val="3BB54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</a:rPr>
            <a:t>Driven by startups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1966123" y="1243049"/>
        <a:ext cx="1477604" cy="14516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75E79-AE7D-450A-A803-76F78DBFBA52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solidFill>
          <a:srgbClr val="66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Consumer finance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99352" y="218336"/>
        <a:ext cx="1047111" cy="1047111"/>
      </dsp:txXfrm>
    </dsp:sp>
    <dsp:sp modelId="{47A3306F-5633-446F-9B0D-6A471CEB2B16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rgbClr val="CC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807309" y="1930994"/>
        <a:ext cx="631197" cy="202011"/>
      </dsp:txXfrm>
    </dsp:sp>
    <dsp:sp modelId="{2D2EE11D-363E-4B41-ACB3-473A009AB9A0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Online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99352" y="2798551"/>
        <a:ext cx="1047111" cy="1047111"/>
      </dsp:txXfrm>
    </dsp:sp>
    <dsp:sp modelId="{B95E06E9-65C4-4D55-A76C-25AD0451308B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rgbClr val="CC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085454" y="1866737"/>
        <a:ext cx="329635" cy="330524"/>
      </dsp:txXfrm>
    </dsp:sp>
    <dsp:sp modelId="{47E415E2-F910-4A57-B1BA-CC30C97FD0DC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solidFill>
          <a:srgbClr val="F38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bg1"/>
              </a:solidFill>
            </a:rPr>
            <a:t>FINTECH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3185560" y="984888"/>
        <a:ext cx="2094223" cy="209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C9771-EF03-4818-AEEC-0DDEDDED57B5}" type="datetimeFigureOut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8EF58-C3ED-4B36-87C7-6974F98AC2B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9217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3FE1A-A89F-4597-8431-C36F1EADA1A6}" type="datetimeFigureOut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ABCC-C279-42C4-9B4E-BBA9FD4B768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2736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>
                <a:solidFill>
                  <a:prstClr val="black"/>
                </a:solidFill>
              </a:rPr>
              <a:pPr/>
              <a:t>1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8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2811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7908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760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593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343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464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761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5238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692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061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7689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lv-LV" dirty="0" err="1" smtClean="0"/>
              <a:t>Sarkanaa</a:t>
            </a:r>
            <a:r>
              <a:rPr lang="lv-LV" baseline="0" dirty="0" smtClean="0"/>
              <a:t> – </a:t>
            </a:r>
            <a:r>
              <a:rPr lang="lv-LV" baseline="0" dirty="0" err="1" smtClean="0"/>
              <a:t>japadoma</a:t>
            </a:r>
            <a:r>
              <a:rPr lang="lv-LV" baseline="0" dirty="0" smtClean="0"/>
              <a:t> kas </a:t>
            </a:r>
            <a:r>
              <a:rPr lang="lv-LV" baseline="0" dirty="0" err="1" smtClean="0"/>
              <a:t>tiesi</a:t>
            </a:r>
            <a:r>
              <a:rPr lang="lv-LV" baseline="0" dirty="0" smtClean="0"/>
              <a:t> ir mums </a:t>
            </a:r>
            <a:r>
              <a:rPr lang="lv-LV" baseline="0" dirty="0" err="1" smtClean="0"/>
              <a:t>visrasturigakas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ipasibas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BABCC-C279-42C4-9B4E-BBA9FD4B7686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902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68A0-EF26-4120-A360-4C51659618A0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956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E4FD-CB46-475A-AEE3-2CD86D0F7928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89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FD63-A38F-4FB4-AA0B-FD424295C5BF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240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9A9-DD78-4C08-9C17-9225A702C6DE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3864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FFC2-B1C7-4BCB-A28F-C292D69E1CD0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926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A156-6321-4D02-98D2-8889638490AF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816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CA80-8D51-4A58-AC88-9A58D17C7106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086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87CD-A01F-4833-BFBC-A5648469F8F6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751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2F0B-6F7F-482B-B1A6-7E5A10FB541A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34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1BDA-6EE9-4B7F-8644-B9B2C5431255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804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B183-C299-4A88-BBE4-A6FC264B5384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32EBA-3C2E-491A-8C03-D84E17FD04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228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7" name="Rechteck 6"/>
          <p:cNvSpPr/>
          <p:nvPr userDrawn="1"/>
        </p:nvSpPr>
        <p:spPr>
          <a:xfrm>
            <a:off x="1339263" y="6614604"/>
            <a:ext cx="1584176" cy="2160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10" name="Rechteck 9"/>
          <p:cNvSpPr/>
          <p:nvPr userDrawn="1"/>
        </p:nvSpPr>
        <p:spPr>
          <a:xfrm>
            <a:off x="0" y="4161420"/>
            <a:ext cx="9144000" cy="10677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1E98-FFE9-4E25-8A0E-FCA3271B2EFD}" type="datetime1">
              <a:rPr lang="lv-LV" smtClean="0"/>
              <a:pPr/>
              <a:t>18.02.2014.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75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5805264"/>
            <a:ext cx="9144000" cy="64807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36"/>
            <a:ext cx="149793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3847282" y="6611074"/>
            <a:ext cx="14494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0" dirty="0" smtClean="0">
                <a:solidFill>
                  <a:schemeClr val="bg1"/>
                </a:solidFill>
              </a:rPr>
              <a:t>© </a:t>
            </a:r>
            <a:r>
              <a:rPr lang="en-US" sz="1100" b="0" dirty="0" err="1" smtClean="0">
                <a:solidFill>
                  <a:schemeClr val="bg1"/>
                </a:solidFill>
              </a:rPr>
              <a:t>Creamfinance</a:t>
            </a:r>
            <a:r>
              <a:rPr lang="en-US" sz="1100" b="0" dirty="0" smtClean="0">
                <a:solidFill>
                  <a:schemeClr val="bg1"/>
                </a:solidFill>
              </a:rPr>
              <a:t> 2014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8229624" y="6611074"/>
            <a:ext cx="4571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8E29B073-425A-42D7-A367-E23732E29E8A}" type="slidenum">
              <a:rPr lang="en-US" sz="1100" b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2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png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7.png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563888" y="3972406"/>
            <a:ext cx="1008112" cy="0"/>
          </a:xfrm>
          <a:prstGeom prst="line">
            <a:avLst/>
          </a:prstGeom>
          <a:ln w="76200">
            <a:solidFill>
              <a:srgbClr val="349A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4055300"/>
            <a:ext cx="1008112" cy="0"/>
          </a:xfrm>
          <a:prstGeom prst="line">
            <a:avLst/>
          </a:prstGeom>
          <a:ln w="76200">
            <a:solidFill>
              <a:srgbClr val="CC00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80112" y="3861048"/>
            <a:ext cx="1008112" cy="0"/>
          </a:xfrm>
          <a:prstGeom prst="line">
            <a:avLst/>
          </a:prstGeom>
          <a:ln w="76200">
            <a:solidFill>
              <a:srgbClr val="F3843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70646" y="4131502"/>
            <a:ext cx="1008112" cy="0"/>
          </a:xfrm>
          <a:prstGeom prst="line">
            <a:avLst/>
          </a:prstGeom>
          <a:ln w="76200">
            <a:solidFill>
              <a:srgbClr val="3BB5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-6659" y="4313850"/>
            <a:ext cx="2520280" cy="213852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8316416" y="6533186"/>
            <a:ext cx="432048" cy="260648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-561256" y="4653136"/>
            <a:ext cx="8229600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Matiss Ansviesulis</a:t>
            </a:r>
          </a:p>
          <a:p>
            <a:pPr algn="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Co-Founder</a:t>
            </a:r>
          </a:p>
          <a:p>
            <a:pPr algn="r"/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Creamfinance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LLC</a:t>
            </a:r>
          </a:p>
          <a:p>
            <a:pPr algn="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Riga, 21/02/2014</a:t>
            </a:r>
          </a:p>
          <a:p>
            <a:pPr algn="r"/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1944" y="416757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Investment Opportunities in Online Consumer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Finance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4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6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702832" y="323324"/>
            <a:ext cx="5597360" cy="3787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Investing in </a:t>
            </a:r>
            <a:r>
              <a:rPr lang="en-US" sz="2400" b="1" dirty="0" err="1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Fintech</a:t>
            </a:r>
            <a:endParaRPr lang="en-US" sz="2400" b="1" dirty="0">
              <a:solidFill>
                <a:srgbClr val="CC0099"/>
              </a:solidFill>
              <a:latin typeface="+mn-lt"/>
              <a:sym typeface="Trebuchet MS" pitchFamily="34" charset="0"/>
            </a:endParaRPr>
          </a:p>
        </p:txBody>
      </p:sp>
      <p:sp>
        <p:nvSpPr>
          <p:cNvPr id="12" name="Abgerundetes Rechteck 57"/>
          <p:cNvSpPr/>
          <p:nvPr/>
        </p:nvSpPr>
        <p:spPr>
          <a:xfrm>
            <a:off x="1870932" y="4081510"/>
            <a:ext cx="3196714" cy="1939778"/>
          </a:xfrm>
          <a:prstGeom prst="roundRect">
            <a:avLst/>
          </a:prstGeom>
          <a:solidFill>
            <a:srgbClr val="349AC4"/>
          </a:solidFill>
          <a:ln>
            <a:solidFill>
              <a:srgbClr val="349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800" b="1" dirty="0"/>
          </a:p>
        </p:txBody>
      </p:sp>
      <p:sp>
        <p:nvSpPr>
          <p:cNvPr id="14" name="Abgerundetes Rechteck 58"/>
          <p:cNvSpPr/>
          <p:nvPr/>
        </p:nvSpPr>
        <p:spPr>
          <a:xfrm>
            <a:off x="4622652" y="1340768"/>
            <a:ext cx="3261715" cy="2402316"/>
          </a:xfrm>
          <a:prstGeom prst="roundRect">
            <a:avLst/>
          </a:prstGeom>
          <a:solidFill>
            <a:srgbClr val="F38432"/>
          </a:solidFill>
          <a:ln>
            <a:solidFill>
              <a:srgbClr val="F38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Peer – </a:t>
            </a:r>
            <a:r>
              <a:rPr lang="en-US" sz="1200" b="1" dirty="0"/>
              <a:t>2 – </a:t>
            </a:r>
            <a:r>
              <a:rPr lang="en-US" sz="1200" b="1" dirty="0" smtClean="0"/>
              <a:t>Peer</a:t>
            </a:r>
            <a:endParaRPr lang="en-US" sz="1200" b="1" dirty="0"/>
          </a:p>
        </p:txBody>
      </p:sp>
      <p:sp>
        <p:nvSpPr>
          <p:cNvPr id="15" name="Abgerundetes Rechteck 59"/>
          <p:cNvSpPr/>
          <p:nvPr/>
        </p:nvSpPr>
        <p:spPr>
          <a:xfrm>
            <a:off x="5313482" y="3815092"/>
            <a:ext cx="2930926" cy="1606354"/>
          </a:xfrm>
          <a:prstGeom prst="roundRect">
            <a:avLst/>
          </a:prstGeom>
          <a:solidFill>
            <a:srgbClr val="3BB54A"/>
          </a:solidFill>
          <a:ln>
            <a:solidFill>
              <a:srgbClr val="3BB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Crowd - Funding</a:t>
            </a:r>
            <a:endParaRPr lang="en-US" sz="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46" y="1872937"/>
            <a:ext cx="2371725" cy="160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849" y="4175132"/>
            <a:ext cx="1728192" cy="1113621"/>
          </a:xfrm>
          <a:prstGeom prst="rect">
            <a:avLst/>
          </a:prstGeom>
        </p:spPr>
      </p:pic>
      <p:sp>
        <p:nvSpPr>
          <p:cNvPr id="16" name="Abgerundetes Rechteck 54"/>
          <p:cNvSpPr/>
          <p:nvPr/>
        </p:nvSpPr>
        <p:spPr>
          <a:xfrm>
            <a:off x="2693838" y="1196752"/>
            <a:ext cx="1734145" cy="2740741"/>
          </a:xfrm>
          <a:prstGeom prst="round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Mobile</a:t>
            </a:r>
            <a:endParaRPr lang="en-US" sz="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1560291"/>
            <a:ext cx="1279286" cy="2272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1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6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702832" y="323324"/>
            <a:ext cx="5597360" cy="3787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Investing in </a:t>
            </a:r>
            <a:r>
              <a:rPr lang="en-US" sz="2400" b="1" dirty="0" err="1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Fintech</a:t>
            </a:r>
            <a:endParaRPr lang="en-US" sz="2400" b="1" dirty="0">
              <a:solidFill>
                <a:srgbClr val="CC0099"/>
              </a:solidFill>
              <a:latin typeface="+mn-lt"/>
              <a:sym typeface="Trebuchet MS" pitchFamily="34" charset="0"/>
            </a:endParaRPr>
          </a:p>
        </p:txBody>
      </p:sp>
      <p:sp>
        <p:nvSpPr>
          <p:cNvPr id="11" name="Abgerundetes Rechteck 54"/>
          <p:cNvSpPr/>
          <p:nvPr/>
        </p:nvSpPr>
        <p:spPr>
          <a:xfrm>
            <a:off x="2693838" y="1196752"/>
            <a:ext cx="1734145" cy="2740741"/>
          </a:xfrm>
          <a:prstGeom prst="round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Mobile</a:t>
            </a:r>
            <a:endParaRPr lang="en-US" sz="800" b="1" dirty="0"/>
          </a:p>
        </p:txBody>
      </p:sp>
      <p:sp>
        <p:nvSpPr>
          <p:cNvPr id="12" name="Abgerundetes Rechteck 57"/>
          <p:cNvSpPr/>
          <p:nvPr/>
        </p:nvSpPr>
        <p:spPr>
          <a:xfrm>
            <a:off x="1870932" y="4081510"/>
            <a:ext cx="3196714" cy="1939778"/>
          </a:xfrm>
          <a:prstGeom prst="roundRect">
            <a:avLst/>
          </a:prstGeom>
          <a:solidFill>
            <a:srgbClr val="349AC4"/>
          </a:solidFill>
          <a:ln>
            <a:solidFill>
              <a:srgbClr val="349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Consumer Lending</a:t>
            </a:r>
            <a:endParaRPr lang="en-US" sz="800" b="1" dirty="0"/>
          </a:p>
        </p:txBody>
      </p:sp>
      <p:sp>
        <p:nvSpPr>
          <p:cNvPr id="14" name="Abgerundetes Rechteck 58"/>
          <p:cNvSpPr/>
          <p:nvPr/>
        </p:nvSpPr>
        <p:spPr>
          <a:xfrm>
            <a:off x="4622652" y="1340768"/>
            <a:ext cx="3261715" cy="2402316"/>
          </a:xfrm>
          <a:prstGeom prst="roundRect">
            <a:avLst/>
          </a:prstGeom>
          <a:solidFill>
            <a:srgbClr val="F38432"/>
          </a:solidFill>
          <a:ln>
            <a:solidFill>
              <a:srgbClr val="F38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Peer – </a:t>
            </a:r>
            <a:r>
              <a:rPr lang="en-US" sz="1200" b="1" dirty="0"/>
              <a:t>2 – </a:t>
            </a:r>
            <a:r>
              <a:rPr lang="en-US" sz="1200" b="1" dirty="0" smtClean="0"/>
              <a:t>Peer</a:t>
            </a:r>
            <a:endParaRPr lang="en-US" sz="1200" b="1" dirty="0"/>
          </a:p>
        </p:txBody>
      </p:sp>
      <p:sp>
        <p:nvSpPr>
          <p:cNvPr id="15" name="Abgerundetes Rechteck 59"/>
          <p:cNvSpPr/>
          <p:nvPr/>
        </p:nvSpPr>
        <p:spPr>
          <a:xfrm>
            <a:off x="5313482" y="3815092"/>
            <a:ext cx="2930926" cy="1606354"/>
          </a:xfrm>
          <a:prstGeom prst="roundRect">
            <a:avLst/>
          </a:prstGeom>
          <a:solidFill>
            <a:srgbClr val="3BB54A"/>
          </a:solidFill>
          <a:ln>
            <a:solidFill>
              <a:srgbClr val="3BB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Crowd - Funding</a:t>
            </a:r>
            <a:endParaRPr lang="en-US" sz="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46" y="1872937"/>
            <a:ext cx="2371725" cy="160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849" y="4175132"/>
            <a:ext cx="1728192" cy="11136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151" y="4448478"/>
            <a:ext cx="2704721" cy="1283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1560291"/>
            <a:ext cx="1279286" cy="2272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76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4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16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F3843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10"/>
          <p:cNvSpPr txBox="1">
            <a:spLocks noChangeArrowheads="1"/>
          </p:cNvSpPr>
          <p:nvPr/>
        </p:nvSpPr>
        <p:spPr>
          <a:xfrm>
            <a:off x="702832" y="323324"/>
            <a:ext cx="5597360" cy="3787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38432"/>
                </a:solidFill>
                <a:latin typeface="+mn-lt"/>
                <a:sym typeface="Trebuchet MS" pitchFamily="34" charset="0"/>
              </a:rPr>
              <a:t>Summary – Investment Strategies</a:t>
            </a:r>
            <a:endParaRPr lang="en-US" sz="2400" b="1" dirty="0">
              <a:solidFill>
                <a:srgbClr val="F38432"/>
              </a:solidFill>
              <a:latin typeface="+mn-lt"/>
              <a:sym typeface="Trebuchet MS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74" y="1142578"/>
            <a:ext cx="7067550" cy="523875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501512" y="2132856"/>
            <a:ext cx="4238840" cy="3240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73064" y="1988840"/>
            <a:ext cx="2070944" cy="3384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6356" y="19481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C0099"/>
                </a:solidFill>
              </a:rPr>
              <a:t>Fintech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4432" y="1196752"/>
            <a:ext cx="1211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C0099"/>
                </a:solidFill>
              </a:rPr>
              <a:t>Traditional Consumer Finance</a:t>
            </a:r>
            <a:endParaRPr lang="en-US" sz="1600" b="1" dirty="0">
              <a:solidFill>
                <a:srgbClr val="CC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22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702832" y="260648"/>
            <a:ext cx="62733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</a:pPr>
            <a:r>
              <a:rPr lang="en-US" sz="2400" b="1" dirty="0" smtClean="0">
                <a:solidFill>
                  <a:srgbClr val="3BB54A"/>
                </a:solidFill>
                <a:latin typeface="Calibri"/>
                <a:sym typeface="Trebuchet MS" pitchFamily="34" charset="0"/>
              </a:rPr>
              <a:t>Contact details</a:t>
            </a:r>
            <a:endParaRPr lang="en-US" sz="2400" b="1" dirty="0">
              <a:solidFill>
                <a:srgbClr val="3BB54A"/>
              </a:solidFill>
              <a:latin typeface="Calibri"/>
              <a:sym typeface="Trebuchet MS" pitchFamily="34" charset="0"/>
            </a:endParaRPr>
          </a:p>
        </p:txBody>
      </p:sp>
      <p:grpSp>
        <p:nvGrpSpPr>
          <p:cNvPr id="3" name="Gruppieren 13"/>
          <p:cNvGrpSpPr/>
          <p:nvPr/>
        </p:nvGrpSpPr>
        <p:grpSpPr>
          <a:xfrm>
            <a:off x="683568" y="764704"/>
            <a:ext cx="4014870" cy="270454"/>
            <a:chOff x="3563888" y="3861048"/>
            <a:chExt cx="4014870" cy="270454"/>
          </a:xfrm>
        </p:grpSpPr>
        <p:cxnSp>
          <p:nvCxnSpPr>
            <p:cNvPr id="15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uppieren 4"/>
          <p:cNvGrpSpPr/>
          <p:nvPr/>
        </p:nvGrpSpPr>
        <p:grpSpPr>
          <a:xfrm>
            <a:off x="2268311" y="2102387"/>
            <a:ext cx="4607378" cy="1391872"/>
            <a:chOff x="324662" y="1876321"/>
            <a:chExt cx="4607378" cy="1391872"/>
          </a:xfrm>
        </p:grpSpPr>
        <p:sp>
          <p:nvSpPr>
            <p:cNvPr id="2" name="Rectangle 1"/>
            <p:cNvSpPr/>
            <p:nvPr/>
          </p:nvSpPr>
          <p:spPr>
            <a:xfrm>
              <a:off x="324662" y="1876321"/>
              <a:ext cx="4607378" cy="360040"/>
            </a:xfrm>
            <a:prstGeom prst="roundRect">
              <a:avLst/>
            </a:prstGeom>
            <a:solidFill>
              <a:srgbClr val="3BB5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T H A N K   Y O U</a:t>
              </a:r>
              <a:endParaRPr lang="lv-LV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324662" y="2329120"/>
              <a:ext cx="4607378" cy="939073"/>
            </a:xfrm>
            <a:prstGeom prst="roundRect">
              <a:avLst/>
            </a:prstGeom>
            <a:noFill/>
            <a:ln>
              <a:solidFill>
                <a:srgbClr val="3BB5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3038" lvl="1" indent="-171450" defTabSz="1019175" eaLnBrk="0" hangingPunct="0">
                <a:lnSpc>
                  <a:spcPct val="110000"/>
                </a:lnSpc>
                <a:spcBef>
                  <a:spcPts val="200"/>
                </a:spcBef>
                <a:buClr>
                  <a:srgbClr val="3BB54A"/>
                </a:buClr>
                <a:buFont typeface="Wingdings" panose="05000000000000000000" pitchFamily="2" charset="2"/>
                <a:buChar char="§"/>
              </a:pPr>
              <a:r>
                <a:rPr lang="en-US" sz="1200" dirty="0" smtClean="0">
                  <a:solidFill>
                    <a:prstClr val="black"/>
                  </a:solidFill>
                </a:rPr>
                <a:t>Matiss Ansviesulis</a:t>
              </a:r>
            </a:p>
            <a:p>
              <a:pPr marL="173038" lvl="1" indent="-171450" defTabSz="1019175" eaLnBrk="0" hangingPunct="0">
                <a:lnSpc>
                  <a:spcPct val="110000"/>
                </a:lnSpc>
                <a:spcBef>
                  <a:spcPts val="200"/>
                </a:spcBef>
                <a:buClr>
                  <a:srgbClr val="3BB54A"/>
                </a:buClr>
                <a:buFont typeface="Wingdings" panose="05000000000000000000" pitchFamily="2" charset="2"/>
                <a:buChar char="§"/>
              </a:pPr>
              <a:r>
                <a:rPr lang="en-US" sz="1200" dirty="0" smtClean="0">
                  <a:solidFill>
                    <a:prstClr val="black"/>
                  </a:solidFill>
                </a:rPr>
                <a:t>Tel.: +371 29611117</a:t>
              </a:r>
              <a:endParaRPr lang="en-US" sz="1200" dirty="0">
                <a:solidFill>
                  <a:prstClr val="black"/>
                </a:solidFill>
              </a:endParaRPr>
            </a:p>
            <a:p>
              <a:pPr marL="173038" lvl="1" indent="-171450" defTabSz="1019175" eaLnBrk="0" hangingPunct="0">
                <a:lnSpc>
                  <a:spcPct val="110000"/>
                </a:lnSpc>
                <a:spcBef>
                  <a:spcPts val="200"/>
                </a:spcBef>
                <a:buClr>
                  <a:srgbClr val="3BB54A"/>
                </a:buClr>
                <a:buFont typeface="Wingdings" panose="05000000000000000000" pitchFamily="2" charset="2"/>
                <a:buChar char="§"/>
              </a:pPr>
              <a:r>
                <a:rPr lang="en-US" sz="1200" dirty="0" smtClean="0">
                  <a:solidFill>
                    <a:schemeClr val="tx1"/>
                  </a:solidFill>
                </a:rPr>
                <a:t>E-Mail: matiss.ansviesulis@creamfinance.com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90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702832" y="260648"/>
            <a:ext cx="6317440" cy="5040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349AC4"/>
                </a:solidFill>
                <a:latin typeface="+mn-lt"/>
                <a:sym typeface="Trebuchet MS" pitchFamily="34" charset="0"/>
              </a:rPr>
              <a:t>Consumer finance is no longer </a:t>
            </a:r>
            <a:r>
              <a:rPr lang="en-US" sz="24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about banks </a:t>
            </a:r>
            <a:r>
              <a:rPr lang="en-US" sz="2400" b="1" dirty="0">
                <a:solidFill>
                  <a:srgbClr val="349AC4"/>
                </a:solidFill>
                <a:latin typeface="+mn-lt"/>
                <a:sym typeface="Trebuchet MS" pitchFamily="34" charset="0"/>
              </a:rPr>
              <a:t>only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5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349AC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35" y="1484784"/>
            <a:ext cx="4464496" cy="426132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999" y="3880326"/>
            <a:ext cx="857250" cy="171450"/>
          </a:xfrm>
          <a:prstGeom prst="rect">
            <a:avLst/>
          </a:prstGeom>
        </p:spPr>
      </p:pic>
      <p:sp>
        <p:nvSpPr>
          <p:cNvPr id="96" name="Rectangle 10"/>
          <p:cNvSpPr txBox="1">
            <a:spLocks noChangeArrowheads="1"/>
          </p:cNvSpPr>
          <p:nvPr/>
        </p:nvSpPr>
        <p:spPr>
          <a:xfrm>
            <a:off x="7165937" y="1707234"/>
            <a:ext cx="1366503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?</a:t>
            </a:r>
            <a:endParaRPr lang="en-US" sz="20000" b="1" dirty="0">
              <a:solidFill>
                <a:srgbClr val="349AC4"/>
              </a:solidFill>
              <a:latin typeface="+mn-lt"/>
              <a:sym typeface="Trebuchet MS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1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702832" y="260648"/>
            <a:ext cx="6317440" cy="5040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Symbols of change in consumer </a:t>
            </a:r>
            <a:r>
              <a:rPr lang="en-US" sz="2400" b="1" dirty="0">
                <a:solidFill>
                  <a:srgbClr val="349AC4"/>
                </a:solidFill>
                <a:latin typeface="+mn-lt"/>
                <a:sym typeface="Trebuchet MS" pitchFamily="34" charset="0"/>
              </a:rPr>
              <a:t>f</a:t>
            </a:r>
            <a:r>
              <a:rPr lang="en-US" sz="24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inance</a:t>
            </a:r>
            <a:endParaRPr lang="en-US" sz="2400" b="1" dirty="0">
              <a:solidFill>
                <a:srgbClr val="349AC4"/>
              </a:solidFill>
              <a:latin typeface="+mn-lt"/>
              <a:sym typeface="Trebuchet MS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5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349AC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644946986"/>
              </p:ext>
            </p:extLst>
          </p:nvPr>
        </p:nvGraphicFramePr>
        <p:xfrm>
          <a:off x="1043608" y="1124744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941" y="3284984"/>
            <a:ext cx="1419458" cy="1354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4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702832" y="260648"/>
            <a:ext cx="6317440" cy="5040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Symbols of change in consumer </a:t>
            </a:r>
            <a:r>
              <a:rPr lang="en-US" sz="2400" b="1" dirty="0">
                <a:solidFill>
                  <a:srgbClr val="349AC4"/>
                </a:solidFill>
                <a:latin typeface="+mn-lt"/>
                <a:sym typeface="Trebuchet MS" pitchFamily="34" charset="0"/>
              </a:rPr>
              <a:t>f</a:t>
            </a:r>
            <a:r>
              <a:rPr lang="en-US" sz="24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inance</a:t>
            </a:r>
            <a:endParaRPr lang="en-US" sz="2400" b="1" dirty="0">
              <a:solidFill>
                <a:srgbClr val="349AC4"/>
              </a:solidFill>
              <a:latin typeface="+mn-lt"/>
              <a:sym typeface="Trebuchet MS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5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349AC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11383406"/>
              </p:ext>
            </p:extLst>
          </p:nvPr>
        </p:nvGraphicFramePr>
        <p:xfrm>
          <a:off x="1043608" y="1124744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51225"/>
            <a:ext cx="1003176" cy="1003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9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702832" y="260648"/>
            <a:ext cx="6317440" cy="5040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Symbols of change in consumer </a:t>
            </a:r>
            <a:r>
              <a:rPr lang="en-US" sz="2400" b="1" dirty="0">
                <a:solidFill>
                  <a:srgbClr val="349AC4"/>
                </a:solidFill>
                <a:latin typeface="+mn-lt"/>
                <a:sym typeface="Trebuchet MS" pitchFamily="34" charset="0"/>
              </a:rPr>
              <a:t>f</a:t>
            </a:r>
            <a:r>
              <a:rPr lang="en-US" sz="24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inance</a:t>
            </a:r>
            <a:endParaRPr lang="en-US" sz="2400" b="1" dirty="0">
              <a:solidFill>
                <a:srgbClr val="349AC4"/>
              </a:solidFill>
              <a:latin typeface="+mn-lt"/>
              <a:sym typeface="Trebuchet MS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5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349AC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53683884"/>
              </p:ext>
            </p:extLst>
          </p:nvPr>
        </p:nvGraphicFramePr>
        <p:xfrm>
          <a:off x="1043608" y="1124744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51225"/>
            <a:ext cx="1003176" cy="1003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6056" y="1811040"/>
            <a:ext cx="942851" cy="9428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6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702832" y="260648"/>
            <a:ext cx="6317440" cy="5040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Symbols of change in consumer </a:t>
            </a:r>
            <a:r>
              <a:rPr lang="en-US" sz="2400" b="1" dirty="0">
                <a:solidFill>
                  <a:srgbClr val="349AC4"/>
                </a:solidFill>
                <a:latin typeface="+mn-lt"/>
                <a:sym typeface="Trebuchet MS" pitchFamily="34" charset="0"/>
              </a:rPr>
              <a:t>f</a:t>
            </a:r>
            <a:r>
              <a:rPr lang="en-US" sz="2400" b="1" dirty="0" smtClean="0">
                <a:solidFill>
                  <a:srgbClr val="349AC4"/>
                </a:solidFill>
                <a:latin typeface="+mn-lt"/>
                <a:sym typeface="Trebuchet MS" pitchFamily="34" charset="0"/>
              </a:rPr>
              <a:t>inance</a:t>
            </a:r>
            <a:endParaRPr lang="en-US" sz="2400" b="1" dirty="0">
              <a:solidFill>
                <a:srgbClr val="349AC4"/>
              </a:solidFill>
              <a:latin typeface="+mn-lt"/>
              <a:sym typeface="Trebuchet MS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5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349AC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84499050"/>
              </p:ext>
            </p:extLst>
          </p:nvPr>
        </p:nvGraphicFramePr>
        <p:xfrm>
          <a:off x="1043608" y="1124744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951225"/>
            <a:ext cx="1003176" cy="1003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6056" y="1811040"/>
            <a:ext cx="942851" cy="9428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9025" y="1844824"/>
            <a:ext cx="942975" cy="1133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9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6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702832" y="323324"/>
            <a:ext cx="5597360" cy="3787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Investing in </a:t>
            </a:r>
            <a:r>
              <a:rPr lang="en-US" sz="2400" b="1" dirty="0" err="1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Fintech</a:t>
            </a:r>
            <a:endParaRPr lang="en-US" sz="2400" b="1" dirty="0">
              <a:solidFill>
                <a:srgbClr val="CC0099"/>
              </a:solidFill>
              <a:latin typeface="+mn-lt"/>
              <a:sym typeface="Trebuchet MS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2764672"/>
              </p:ext>
            </p:extLst>
          </p:nvPr>
        </p:nvGraphicFramePr>
        <p:xfrm>
          <a:off x="1644352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904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6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702832" y="323324"/>
            <a:ext cx="5597360" cy="3787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Investing in </a:t>
            </a:r>
            <a:r>
              <a:rPr lang="en-US" sz="2400" b="1" dirty="0" err="1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Fintech</a:t>
            </a:r>
            <a:endParaRPr lang="en-US" sz="2400" b="1" dirty="0">
              <a:solidFill>
                <a:srgbClr val="CC0099"/>
              </a:solidFill>
              <a:latin typeface="+mn-lt"/>
              <a:sym typeface="Trebuchet MS" pitchFamily="34" charset="0"/>
            </a:endParaRPr>
          </a:p>
        </p:txBody>
      </p:sp>
      <p:sp>
        <p:nvSpPr>
          <p:cNvPr id="12" name="Abgerundetes Rechteck 57"/>
          <p:cNvSpPr/>
          <p:nvPr/>
        </p:nvSpPr>
        <p:spPr>
          <a:xfrm>
            <a:off x="1870932" y="4081510"/>
            <a:ext cx="3196714" cy="1939778"/>
          </a:xfrm>
          <a:prstGeom prst="roundRect">
            <a:avLst/>
          </a:prstGeom>
          <a:solidFill>
            <a:srgbClr val="349AC4"/>
          </a:solidFill>
          <a:ln>
            <a:solidFill>
              <a:srgbClr val="349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800" b="1" dirty="0"/>
          </a:p>
        </p:txBody>
      </p:sp>
      <p:sp>
        <p:nvSpPr>
          <p:cNvPr id="14" name="Abgerundetes Rechteck 58"/>
          <p:cNvSpPr/>
          <p:nvPr/>
        </p:nvSpPr>
        <p:spPr>
          <a:xfrm>
            <a:off x="4622652" y="1340768"/>
            <a:ext cx="3261715" cy="2402316"/>
          </a:xfrm>
          <a:prstGeom prst="roundRect">
            <a:avLst/>
          </a:prstGeom>
          <a:solidFill>
            <a:srgbClr val="F38432"/>
          </a:solidFill>
          <a:ln>
            <a:solidFill>
              <a:srgbClr val="F38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/>
          </a:p>
        </p:txBody>
      </p:sp>
      <p:sp>
        <p:nvSpPr>
          <p:cNvPr id="15" name="Abgerundetes Rechteck 59"/>
          <p:cNvSpPr/>
          <p:nvPr/>
        </p:nvSpPr>
        <p:spPr>
          <a:xfrm>
            <a:off x="5313482" y="3815092"/>
            <a:ext cx="2930926" cy="1606354"/>
          </a:xfrm>
          <a:prstGeom prst="roundRect">
            <a:avLst/>
          </a:prstGeom>
          <a:solidFill>
            <a:srgbClr val="3BB54A"/>
          </a:solidFill>
          <a:ln>
            <a:solidFill>
              <a:srgbClr val="3BB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800" b="1" dirty="0"/>
          </a:p>
        </p:txBody>
      </p:sp>
      <p:sp>
        <p:nvSpPr>
          <p:cNvPr id="16" name="Abgerundetes Rechteck 54"/>
          <p:cNvSpPr/>
          <p:nvPr/>
        </p:nvSpPr>
        <p:spPr>
          <a:xfrm>
            <a:off x="2693838" y="1196752"/>
            <a:ext cx="1734145" cy="2740741"/>
          </a:xfrm>
          <a:prstGeom prst="round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Mobile</a:t>
            </a:r>
            <a:endParaRPr lang="en-US" sz="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560291"/>
            <a:ext cx="1279286" cy="2272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34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"/>
          <p:cNvGrpSpPr/>
          <p:nvPr/>
        </p:nvGrpSpPr>
        <p:grpSpPr>
          <a:xfrm>
            <a:off x="677614" y="756882"/>
            <a:ext cx="4014870" cy="270454"/>
            <a:chOff x="3563888" y="3861048"/>
            <a:chExt cx="4014870" cy="270454"/>
          </a:xfrm>
        </p:grpSpPr>
        <p:cxnSp>
          <p:nvCxnSpPr>
            <p:cNvPr id="6" name="Straight Connector 2"/>
            <p:cNvCxnSpPr/>
            <p:nvPr/>
          </p:nvCxnSpPr>
          <p:spPr>
            <a:xfrm>
              <a:off x="3563888" y="3972406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>
              <a:off x="4572000" y="4055300"/>
              <a:ext cx="1008112" cy="0"/>
            </a:xfrm>
            <a:prstGeom prst="line">
              <a:avLst/>
            </a:prstGeom>
            <a:ln w="76200">
              <a:solidFill>
                <a:srgbClr val="CC00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5"/>
            <p:cNvCxnSpPr/>
            <p:nvPr/>
          </p:nvCxnSpPr>
          <p:spPr>
            <a:xfrm>
              <a:off x="5580112" y="3861048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6"/>
            <p:cNvCxnSpPr/>
            <p:nvPr/>
          </p:nvCxnSpPr>
          <p:spPr>
            <a:xfrm>
              <a:off x="6570646" y="4131502"/>
              <a:ext cx="1008112" cy="0"/>
            </a:xfrm>
            <a:prstGeom prst="line">
              <a:avLst/>
            </a:prstGeom>
            <a:ln w="76200">
              <a:solidFill>
                <a:srgbClr val="CFCFC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/>
          <p:cNvSpPr txBox="1">
            <a:spLocks noChangeArrowheads="1"/>
          </p:cNvSpPr>
          <p:nvPr/>
        </p:nvSpPr>
        <p:spPr>
          <a:xfrm>
            <a:off x="702832" y="323324"/>
            <a:ext cx="5597360" cy="3787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Investing in </a:t>
            </a:r>
            <a:r>
              <a:rPr lang="en-US" sz="2400" b="1" dirty="0" err="1" smtClean="0">
                <a:solidFill>
                  <a:srgbClr val="CC0099"/>
                </a:solidFill>
                <a:latin typeface="+mn-lt"/>
                <a:sym typeface="Trebuchet MS" pitchFamily="34" charset="0"/>
              </a:rPr>
              <a:t>Fintech</a:t>
            </a:r>
            <a:endParaRPr lang="en-US" sz="2400" b="1" dirty="0">
              <a:solidFill>
                <a:srgbClr val="CC0099"/>
              </a:solidFill>
              <a:latin typeface="+mn-lt"/>
              <a:sym typeface="Trebuchet MS" pitchFamily="34" charset="0"/>
            </a:endParaRPr>
          </a:p>
        </p:txBody>
      </p:sp>
      <p:sp>
        <p:nvSpPr>
          <p:cNvPr id="12" name="Abgerundetes Rechteck 57"/>
          <p:cNvSpPr/>
          <p:nvPr/>
        </p:nvSpPr>
        <p:spPr>
          <a:xfrm>
            <a:off x="1870932" y="4081510"/>
            <a:ext cx="3196714" cy="1939778"/>
          </a:xfrm>
          <a:prstGeom prst="roundRect">
            <a:avLst/>
          </a:prstGeom>
          <a:solidFill>
            <a:srgbClr val="349AC4"/>
          </a:solidFill>
          <a:ln>
            <a:solidFill>
              <a:srgbClr val="349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800" b="1" dirty="0"/>
          </a:p>
        </p:txBody>
      </p:sp>
      <p:sp>
        <p:nvSpPr>
          <p:cNvPr id="14" name="Abgerundetes Rechteck 58"/>
          <p:cNvSpPr/>
          <p:nvPr/>
        </p:nvSpPr>
        <p:spPr>
          <a:xfrm>
            <a:off x="4622652" y="1340768"/>
            <a:ext cx="3261715" cy="2402316"/>
          </a:xfrm>
          <a:prstGeom prst="roundRect">
            <a:avLst/>
          </a:prstGeom>
          <a:solidFill>
            <a:srgbClr val="F38432"/>
          </a:solidFill>
          <a:ln>
            <a:solidFill>
              <a:srgbClr val="F38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b="1" dirty="0"/>
          </a:p>
        </p:txBody>
      </p:sp>
      <p:sp>
        <p:nvSpPr>
          <p:cNvPr id="15" name="Abgerundetes Rechteck 59"/>
          <p:cNvSpPr/>
          <p:nvPr/>
        </p:nvSpPr>
        <p:spPr>
          <a:xfrm>
            <a:off x="5313482" y="3815092"/>
            <a:ext cx="2930926" cy="1606354"/>
          </a:xfrm>
          <a:prstGeom prst="roundRect">
            <a:avLst/>
          </a:prstGeom>
          <a:solidFill>
            <a:srgbClr val="3BB54A"/>
          </a:solidFill>
          <a:ln>
            <a:solidFill>
              <a:srgbClr val="3BB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Crowd - Funding</a:t>
            </a:r>
            <a:endParaRPr lang="en-US" sz="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849" y="4175132"/>
            <a:ext cx="1728192" cy="1113621"/>
          </a:xfrm>
          <a:prstGeom prst="rect">
            <a:avLst/>
          </a:prstGeom>
        </p:spPr>
      </p:pic>
      <p:sp>
        <p:nvSpPr>
          <p:cNvPr id="16" name="Abgerundetes Rechteck 54"/>
          <p:cNvSpPr/>
          <p:nvPr/>
        </p:nvSpPr>
        <p:spPr>
          <a:xfrm>
            <a:off x="2693838" y="1196752"/>
            <a:ext cx="1734145" cy="2740741"/>
          </a:xfrm>
          <a:prstGeom prst="round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/>
              <a:t>Mobile</a:t>
            </a:r>
            <a:endParaRPr lang="en-US" sz="8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1560291"/>
            <a:ext cx="1279286" cy="2272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0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SUBSECTION" val="jpmSubSection"/>
  <p:tag name="JPMSUBSECTIONSTART" val="jpmSubSectionStart"/>
  <p:tag name="JPM_SLIDE_ROLE" val="jpmSecti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Office Theme">
  <a:themeElements>
    <a:clrScheme name="crediON">
      <a:dk1>
        <a:sysClr val="windowText" lastClr="000000"/>
      </a:dk1>
      <a:lt1>
        <a:srgbClr val="FFFFFF"/>
      </a:lt1>
      <a:dk2>
        <a:srgbClr val="A5A5A5"/>
      </a:dk2>
      <a:lt2>
        <a:srgbClr val="DBF5F9"/>
      </a:lt2>
      <a:accent1>
        <a:srgbClr val="FFFFFF"/>
      </a:accent1>
      <a:accent2>
        <a:srgbClr val="6ADAF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253</Words>
  <Application>Microsoft Office PowerPoint</Application>
  <PresentationFormat>On-screen Show (4:3)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Calibri</vt:lpstr>
      <vt:lpstr>Cambria</vt:lpstr>
      <vt:lpstr>Trebuchet MS</vt:lpstr>
      <vt:lpstr>Wingdings</vt:lpstr>
      <vt:lpstr>Office Theme</vt:lpstr>
      <vt:lpstr>PowerPoint Presentation</vt:lpstr>
      <vt:lpstr>Consumer finance is no longer about banks only</vt:lpstr>
      <vt:lpstr>Symbols of change in consumer finance</vt:lpstr>
      <vt:lpstr>Symbols of change in consumer finance</vt:lpstr>
      <vt:lpstr>Symbols of change in consumer finance</vt:lpstr>
      <vt:lpstr>Symbols of change in consumer finance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Bigkaktus</dc:creator>
  <cp:lastModifiedBy>Matiss Ansviesulis</cp:lastModifiedBy>
  <cp:revision>594</cp:revision>
  <dcterms:created xsi:type="dcterms:W3CDTF">2012-08-25T10:39:09Z</dcterms:created>
  <dcterms:modified xsi:type="dcterms:W3CDTF">2014-02-18T13:48:18Z</dcterms:modified>
</cp:coreProperties>
</file>